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17"/>
  </p:notesMasterIdLst>
  <p:sldIdLst>
    <p:sldId id="324" r:id="rId5"/>
    <p:sldId id="308" r:id="rId6"/>
    <p:sldId id="322" r:id="rId7"/>
    <p:sldId id="309" r:id="rId8"/>
    <p:sldId id="315" r:id="rId9"/>
    <p:sldId id="325" r:id="rId10"/>
    <p:sldId id="316" r:id="rId11"/>
    <p:sldId id="323" r:id="rId12"/>
    <p:sldId id="320" r:id="rId13"/>
    <p:sldId id="319" r:id="rId14"/>
    <p:sldId id="326" r:id="rId15"/>
    <p:sldId id="31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034AA9-E938-4928-A2D0-317E5E8D13F3}" v="513" dt="2023-04-24T21:32:55.5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84967" autoAdjust="0"/>
  </p:normalViewPr>
  <p:slideViewPr>
    <p:cSldViewPr snapToGrid="0">
      <p:cViewPr varScale="1">
        <p:scale>
          <a:sx n="111" d="100"/>
          <a:sy n="111" d="100"/>
        </p:scale>
        <p:origin x="2226" y="96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itya Parmar" userId="ea7a6e0e2d32bc3c" providerId="LiveId" clId="{8B034AA9-E938-4928-A2D0-317E5E8D13F3}"/>
    <pc:docChg chg="custSel addSld modSld">
      <pc:chgData name="Aditya Parmar" userId="ea7a6e0e2d32bc3c" providerId="LiveId" clId="{8B034AA9-E938-4928-A2D0-317E5E8D13F3}" dt="2023-04-24T21:32:55.566" v="875" actId="20577"/>
      <pc:docMkLst>
        <pc:docMk/>
      </pc:docMkLst>
      <pc:sldChg chg="modSp">
        <pc:chgData name="Aditya Parmar" userId="ea7a6e0e2d32bc3c" providerId="LiveId" clId="{8B034AA9-E938-4928-A2D0-317E5E8D13F3}" dt="2023-04-24T21:32:55.566" v="875" actId="20577"/>
        <pc:sldMkLst>
          <pc:docMk/>
          <pc:sldMk cId="365334912" sldId="308"/>
        </pc:sldMkLst>
        <pc:spChg chg="mod">
          <ac:chgData name="Aditya Parmar" userId="ea7a6e0e2d32bc3c" providerId="LiveId" clId="{8B034AA9-E938-4928-A2D0-317E5E8D13F3}" dt="2023-04-24T21:32:55.566" v="875" actId="20577"/>
          <ac:spMkLst>
            <pc:docMk/>
            <pc:sldMk cId="365334912" sldId="308"/>
            <ac:spMk id="4" creationId="{B0881FA9-F3B0-4912-B0E1-352094195C30}"/>
          </ac:spMkLst>
        </pc:spChg>
      </pc:sldChg>
      <pc:sldChg chg="modSp mod">
        <pc:chgData name="Aditya Parmar" userId="ea7a6e0e2d32bc3c" providerId="LiveId" clId="{8B034AA9-E938-4928-A2D0-317E5E8D13F3}" dt="2023-04-24T20:43:11.686" v="846" actId="1076"/>
        <pc:sldMkLst>
          <pc:docMk/>
          <pc:sldMk cId="927313156" sldId="312"/>
        </pc:sldMkLst>
        <pc:spChg chg="mod">
          <ac:chgData name="Aditya Parmar" userId="ea7a6e0e2d32bc3c" providerId="LiveId" clId="{8B034AA9-E938-4928-A2D0-317E5E8D13F3}" dt="2023-04-24T20:43:11.686" v="846" actId="1076"/>
          <ac:spMkLst>
            <pc:docMk/>
            <pc:sldMk cId="927313156" sldId="312"/>
            <ac:spMk id="6" creationId="{FF777B66-94CB-491C-AC6B-BDAC98E21D57}"/>
          </ac:spMkLst>
        </pc:spChg>
        <pc:spChg chg="mod">
          <ac:chgData name="Aditya Parmar" userId="ea7a6e0e2d32bc3c" providerId="LiveId" clId="{8B034AA9-E938-4928-A2D0-317E5E8D13F3}" dt="2023-04-24T20:43:03.495" v="845" actId="1076"/>
          <ac:spMkLst>
            <pc:docMk/>
            <pc:sldMk cId="927313156" sldId="312"/>
            <ac:spMk id="23" creationId="{DE8D546E-0F46-4CC0-B2B1-8B2430D00C0C}"/>
          </ac:spMkLst>
        </pc:spChg>
      </pc:sldChg>
      <pc:sldChg chg="modSp mod modAnim">
        <pc:chgData name="Aditya Parmar" userId="ea7a6e0e2d32bc3c" providerId="LiveId" clId="{8B034AA9-E938-4928-A2D0-317E5E8D13F3}" dt="2023-04-24T21:01:42.776" v="870" actId="1076"/>
        <pc:sldMkLst>
          <pc:docMk/>
          <pc:sldMk cId="2546420130" sldId="319"/>
        </pc:sldMkLst>
        <pc:spChg chg="mod">
          <ac:chgData name="Aditya Parmar" userId="ea7a6e0e2d32bc3c" providerId="LiveId" clId="{8B034AA9-E938-4928-A2D0-317E5E8D13F3}" dt="2023-04-24T21:01:42.776" v="870" actId="1076"/>
          <ac:spMkLst>
            <pc:docMk/>
            <pc:sldMk cId="2546420130" sldId="319"/>
            <ac:spMk id="7" creationId="{93714936-F642-40D2-6F62-023E9DF062AB}"/>
          </ac:spMkLst>
        </pc:spChg>
      </pc:sldChg>
      <pc:sldChg chg="modSp">
        <pc:chgData name="Aditya Parmar" userId="ea7a6e0e2d32bc3c" providerId="LiveId" clId="{8B034AA9-E938-4928-A2D0-317E5E8D13F3}" dt="2023-04-24T17:49:55.450" v="160" actId="12"/>
        <pc:sldMkLst>
          <pc:docMk/>
          <pc:sldMk cId="2787331024" sldId="320"/>
        </pc:sldMkLst>
        <pc:spChg chg="mod">
          <ac:chgData name="Aditya Parmar" userId="ea7a6e0e2d32bc3c" providerId="LiveId" clId="{8B034AA9-E938-4928-A2D0-317E5E8D13F3}" dt="2023-04-24T17:49:55.450" v="160" actId="12"/>
          <ac:spMkLst>
            <pc:docMk/>
            <pc:sldMk cId="2787331024" sldId="320"/>
            <ac:spMk id="4" creationId="{06EB9CEB-6C8E-E85C-FEFF-7A3193C71C6D}"/>
          </ac:spMkLst>
        </pc:spChg>
      </pc:sldChg>
      <pc:sldChg chg="modSp mod">
        <pc:chgData name="Aditya Parmar" userId="ea7a6e0e2d32bc3c" providerId="LiveId" clId="{8B034AA9-E938-4928-A2D0-317E5E8D13F3}" dt="2023-04-24T21:06:55.925" v="871" actId="207"/>
        <pc:sldMkLst>
          <pc:docMk/>
          <pc:sldMk cId="2405865166" sldId="322"/>
        </pc:sldMkLst>
        <pc:spChg chg="mod">
          <ac:chgData name="Aditya Parmar" userId="ea7a6e0e2d32bc3c" providerId="LiveId" clId="{8B034AA9-E938-4928-A2D0-317E5E8D13F3}" dt="2023-04-24T21:06:55.925" v="871" actId="207"/>
          <ac:spMkLst>
            <pc:docMk/>
            <pc:sldMk cId="2405865166" sldId="322"/>
            <ac:spMk id="22" creationId="{C24E8FE4-FCC1-02E5-2E6D-A1E03C12A40A}"/>
          </ac:spMkLst>
        </pc:spChg>
      </pc:sldChg>
      <pc:sldChg chg="addSp modSp new mod">
        <pc:chgData name="Aditya Parmar" userId="ea7a6e0e2d32bc3c" providerId="LiveId" clId="{8B034AA9-E938-4928-A2D0-317E5E8D13F3}" dt="2023-04-24T17:51:13.158" v="164" actId="14100"/>
        <pc:sldMkLst>
          <pc:docMk/>
          <pc:sldMk cId="1175254130" sldId="325"/>
        </pc:sldMkLst>
        <pc:spChg chg="mod">
          <ac:chgData name="Aditya Parmar" userId="ea7a6e0e2d32bc3c" providerId="LiveId" clId="{8B034AA9-E938-4928-A2D0-317E5E8D13F3}" dt="2023-04-24T17:41:05.253" v="158" actId="1076"/>
          <ac:spMkLst>
            <pc:docMk/>
            <pc:sldMk cId="1175254130" sldId="325"/>
            <ac:spMk id="2" creationId="{644F2BFE-CBFF-6F0E-6460-31CC8A293B88}"/>
          </ac:spMkLst>
        </pc:spChg>
        <pc:spChg chg="mod">
          <ac:chgData name="Aditya Parmar" userId="ea7a6e0e2d32bc3c" providerId="LiveId" clId="{8B034AA9-E938-4928-A2D0-317E5E8D13F3}" dt="2023-04-24T17:38:43.783" v="141" actId="1076"/>
          <ac:spMkLst>
            <pc:docMk/>
            <pc:sldMk cId="1175254130" sldId="325"/>
            <ac:spMk id="3" creationId="{4451EBA5-F7DC-C57E-10B5-9C3BF5C10D97}"/>
          </ac:spMkLst>
        </pc:spChg>
        <pc:spChg chg="add mod">
          <ac:chgData name="Aditya Parmar" userId="ea7a6e0e2d32bc3c" providerId="LiveId" clId="{8B034AA9-E938-4928-A2D0-317E5E8D13F3}" dt="2023-04-24T17:51:13.158" v="164" actId="14100"/>
          <ac:spMkLst>
            <pc:docMk/>
            <pc:sldMk cId="1175254130" sldId="325"/>
            <ac:spMk id="5" creationId="{17524C9C-6E83-9159-F791-FB12A39CED96}"/>
          </ac:spMkLst>
        </pc:spChg>
        <pc:picChg chg="add mod">
          <ac:chgData name="Aditya Parmar" userId="ea7a6e0e2d32bc3c" providerId="LiveId" clId="{8B034AA9-E938-4928-A2D0-317E5E8D13F3}" dt="2023-04-24T17:40:27.207" v="156" actId="1076"/>
          <ac:picMkLst>
            <pc:docMk/>
            <pc:sldMk cId="1175254130" sldId="325"/>
            <ac:picMk id="4" creationId="{EE64A940-68CA-B207-F90B-46446255E75B}"/>
          </ac:picMkLst>
        </pc:picChg>
      </pc:sldChg>
      <pc:sldChg chg="addSp delSp modSp new mod">
        <pc:chgData name="Aditya Parmar" userId="ea7a6e0e2d32bc3c" providerId="LiveId" clId="{8B034AA9-E938-4928-A2D0-317E5E8D13F3}" dt="2023-04-24T20:23:54.433" v="842" actId="1076"/>
        <pc:sldMkLst>
          <pc:docMk/>
          <pc:sldMk cId="2553606142" sldId="326"/>
        </pc:sldMkLst>
        <pc:spChg chg="del">
          <ac:chgData name="Aditya Parmar" userId="ea7a6e0e2d32bc3c" providerId="LiveId" clId="{8B034AA9-E938-4928-A2D0-317E5E8D13F3}" dt="2023-04-24T20:19:29.042" v="650" actId="21"/>
          <ac:spMkLst>
            <pc:docMk/>
            <pc:sldMk cId="2553606142" sldId="326"/>
            <ac:spMk id="2" creationId="{F365531C-D050-5695-D5F0-6D6A4EDD76DB}"/>
          </ac:spMkLst>
        </pc:spChg>
        <pc:spChg chg="del">
          <ac:chgData name="Aditya Parmar" userId="ea7a6e0e2d32bc3c" providerId="LiveId" clId="{8B034AA9-E938-4928-A2D0-317E5E8D13F3}" dt="2023-04-24T20:19:27.200" v="649" actId="21"/>
          <ac:spMkLst>
            <pc:docMk/>
            <pc:sldMk cId="2553606142" sldId="326"/>
            <ac:spMk id="3" creationId="{A608BDD6-E158-12C0-C871-157EDD782DEA}"/>
          </ac:spMkLst>
        </pc:spChg>
        <pc:spChg chg="del">
          <ac:chgData name="Aditya Parmar" userId="ea7a6e0e2d32bc3c" providerId="LiveId" clId="{8B034AA9-E938-4928-A2D0-317E5E8D13F3}" dt="2023-04-24T20:19:32.830" v="652" actId="21"/>
          <ac:spMkLst>
            <pc:docMk/>
            <pc:sldMk cId="2553606142" sldId="326"/>
            <ac:spMk id="4" creationId="{6413F1CE-1D12-1914-3E00-016089866678}"/>
          </ac:spMkLst>
        </pc:spChg>
        <pc:spChg chg="del">
          <ac:chgData name="Aditya Parmar" userId="ea7a6e0e2d32bc3c" providerId="LiveId" clId="{8B034AA9-E938-4928-A2D0-317E5E8D13F3}" dt="2023-04-24T20:19:31.023" v="651" actId="21"/>
          <ac:spMkLst>
            <pc:docMk/>
            <pc:sldMk cId="2553606142" sldId="326"/>
            <ac:spMk id="5" creationId="{23F93A7E-A1DA-E976-ED87-62F3C63C5F47}"/>
          </ac:spMkLst>
        </pc:spChg>
        <pc:spChg chg="mod">
          <ac:chgData name="Aditya Parmar" userId="ea7a6e0e2d32bc3c" providerId="LiveId" clId="{8B034AA9-E938-4928-A2D0-317E5E8D13F3}" dt="2023-04-24T20:22:45.106" v="836" actId="1076"/>
          <ac:spMkLst>
            <pc:docMk/>
            <pc:sldMk cId="2553606142" sldId="326"/>
            <ac:spMk id="6" creationId="{8B3A451A-CB0C-CF8A-8701-A92A727A6DC4}"/>
          </ac:spMkLst>
        </pc:spChg>
        <pc:spChg chg="del">
          <ac:chgData name="Aditya Parmar" userId="ea7a6e0e2d32bc3c" providerId="LiveId" clId="{8B034AA9-E938-4928-A2D0-317E5E8D13F3}" dt="2023-04-24T20:20:58.139" v="755" actId="21"/>
          <ac:spMkLst>
            <pc:docMk/>
            <pc:sldMk cId="2553606142" sldId="326"/>
            <ac:spMk id="7" creationId="{DF22A7F1-1EF9-5404-821A-950C7C33580B}"/>
          </ac:spMkLst>
        </pc:spChg>
        <pc:spChg chg="mod">
          <ac:chgData name="Aditya Parmar" userId="ea7a6e0e2d32bc3c" providerId="LiveId" clId="{8B034AA9-E938-4928-A2D0-317E5E8D13F3}" dt="2023-04-24T20:20:40.181" v="731" actId="1076"/>
          <ac:spMkLst>
            <pc:docMk/>
            <pc:sldMk cId="2553606142" sldId="326"/>
            <ac:spMk id="8" creationId="{C0EE696D-7274-291A-2894-F466781BCC1F}"/>
          </ac:spMkLst>
        </pc:spChg>
        <pc:spChg chg="del mod">
          <ac:chgData name="Aditya Parmar" userId="ea7a6e0e2d32bc3c" providerId="LiveId" clId="{8B034AA9-E938-4928-A2D0-317E5E8D13F3}" dt="2023-04-24T20:20:53.396" v="754" actId="21"/>
          <ac:spMkLst>
            <pc:docMk/>
            <pc:sldMk cId="2553606142" sldId="326"/>
            <ac:spMk id="10" creationId="{E9098C45-32E5-7F2E-1701-F13301CADCDF}"/>
          </ac:spMkLst>
        </pc:spChg>
        <pc:spChg chg="add mod">
          <ac:chgData name="Aditya Parmar" userId="ea7a6e0e2d32bc3c" providerId="LiveId" clId="{8B034AA9-E938-4928-A2D0-317E5E8D13F3}" dt="2023-04-24T20:19:17.403" v="648"/>
          <ac:spMkLst>
            <pc:docMk/>
            <pc:sldMk cId="2553606142" sldId="326"/>
            <ac:spMk id="12" creationId="{1C1A1D76-24D1-07EA-C747-6F201D01A07C}"/>
          </ac:spMkLst>
        </pc:spChg>
        <pc:spChg chg="add mod">
          <ac:chgData name="Aditya Parmar" userId="ea7a6e0e2d32bc3c" providerId="LiveId" clId="{8B034AA9-E938-4928-A2D0-317E5E8D13F3}" dt="2023-04-24T20:23:30.631" v="838" actId="13822"/>
          <ac:spMkLst>
            <pc:docMk/>
            <pc:sldMk cId="2553606142" sldId="326"/>
            <ac:spMk id="13" creationId="{3ADC7955-EC33-D349-C4AB-6454C8E7AE0C}"/>
          </ac:spMkLst>
        </pc:spChg>
        <pc:graphicFrameChg chg="add del mod modGraphic">
          <ac:chgData name="Aditya Parmar" userId="ea7a6e0e2d32bc3c" providerId="LiveId" clId="{8B034AA9-E938-4928-A2D0-317E5E8D13F3}" dt="2023-04-24T20:21:13.456" v="758" actId="21"/>
          <ac:graphicFrameMkLst>
            <pc:docMk/>
            <pc:sldMk cId="2553606142" sldId="326"/>
            <ac:graphicFrameMk id="11" creationId="{427185E0-3820-6C03-7034-0FBCB8FA2467}"/>
          </ac:graphicFrameMkLst>
        </pc:graphicFrameChg>
        <pc:picChg chg="add mod">
          <ac:chgData name="Aditya Parmar" userId="ea7a6e0e2d32bc3c" providerId="LiveId" clId="{8B034AA9-E938-4928-A2D0-317E5E8D13F3}" dt="2023-04-24T20:23:54.433" v="842" actId="1076"/>
          <ac:picMkLst>
            <pc:docMk/>
            <pc:sldMk cId="2553606142" sldId="326"/>
            <ac:picMk id="14" creationId="{FD3E0331-7BA5-A03C-9268-C7E23D883C88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741EE2-5C14-4B65-A743-40EBC361C716}" type="doc">
      <dgm:prSet loTypeId="urn:microsoft.com/office/officeart/2005/8/layout/bProcess4" loCatId="process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CA"/>
        </a:p>
      </dgm:t>
    </dgm:pt>
    <dgm:pt modelId="{34E981D1-F80D-416F-96A1-EB53D27D31C0}">
      <dgm:prSet phldrT="[Text]"/>
      <dgm:spPr/>
      <dgm:t>
        <a:bodyPr/>
        <a:lstStyle/>
        <a:p>
          <a:r>
            <a:rPr lang="en-US" dirty="0"/>
            <a:t>Brainstorm ideas</a:t>
          </a:r>
          <a:endParaRPr lang="en-CA" dirty="0"/>
        </a:p>
      </dgm:t>
    </dgm:pt>
    <dgm:pt modelId="{D3CC5232-76A0-4889-9BB0-B9F9D63C86C4}" type="parTrans" cxnId="{8702E584-9B4B-4726-9DF2-C08A1AA19902}">
      <dgm:prSet/>
      <dgm:spPr/>
      <dgm:t>
        <a:bodyPr/>
        <a:lstStyle/>
        <a:p>
          <a:endParaRPr lang="en-CA"/>
        </a:p>
      </dgm:t>
    </dgm:pt>
    <dgm:pt modelId="{4ED725CC-EFCA-43D3-A941-1B654FA791FA}" type="sibTrans" cxnId="{8702E584-9B4B-4726-9DF2-C08A1AA19902}">
      <dgm:prSet/>
      <dgm:spPr>
        <a:solidFill>
          <a:schemeClr val="tx1"/>
        </a:solidFill>
      </dgm:spPr>
      <dgm:t>
        <a:bodyPr/>
        <a:lstStyle/>
        <a:p>
          <a:endParaRPr lang="en-CA"/>
        </a:p>
      </dgm:t>
    </dgm:pt>
    <dgm:pt modelId="{17DC462F-E382-45B9-AB28-C2E126247CC9}">
      <dgm:prSet phldrT="[Text]"/>
      <dgm:spPr/>
      <dgm:t>
        <a:bodyPr/>
        <a:lstStyle/>
        <a:p>
          <a:r>
            <a:rPr lang="en-US" dirty="0"/>
            <a:t>Finalizing Topic</a:t>
          </a:r>
          <a:endParaRPr lang="en-CA" dirty="0"/>
        </a:p>
      </dgm:t>
    </dgm:pt>
    <dgm:pt modelId="{2D98CFB2-69FC-442F-8981-48CB272691DE}" type="parTrans" cxnId="{61CEA436-352B-448F-BE01-00EA66F82C6D}">
      <dgm:prSet/>
      <dgm:spPr/>
      <dgm:t>
        <a:bodyPr/>
        <a:lstStyle/>
        <a:p>
          <a:endParaRPr lang="en-CA"/>
        </a:p>
      </dgm:t>
    </dgm:pt>
    <dgm:pt modelId="{820E4FE6-223E-4DC3-B335-C17C911E6CF4}" type="sibTrans" cxnId="{61CEA436-352B-448F-BE01-00EA66F82C6D}">
      <dgm:prSet/>
      <dgm:spPr>
        <a:solidFill>
          <a:schemeClr val="tx1"/>
        </a:solidFill>
      </dgm:spPr>
      <dgm:t>
        <a:bodyPr/>
        <a:lstStyle/>
        <a:p>
          <a:endParaRPr lang="en-CA"/>
        </a:p>
      </dgm:t>
    </dgm:pt>
    <dgm:pt modelId="{516B3ADD-3339-4083-AAA5-2194E59E05E3}">
      <dgm:prSet phldrT="[Text]"/>
      <dgm:spPr/>
      <dgm:t>
        <a:bodyPr/>
        <a:lstStyle/>
        <a:p>
          <a:r>
            <a:rPr lang="en-CA" dirty="0"/>
            <a:t>Task Allocation</a:t>
          </a:r>
        </a:p>
      </dgm:t>
    </dgm:pt>
    <dgm:pt modelId="{5712DA25-EB18-479A-965C-EA48B5153829}" type="parTrans" cxnId="{B22AE7E7-43E9-4CE3-A436-2A3F6BB3D4F5}">
      <dgm:prSet/>
      <dgm:spPr/>
      <dgm:t>
        <a:bodyPr/>
        <a:lstStyle/>
        <a:p>
          <a:endParaRPr lang="en-CA"/>
        </a:p>
      </dgm:t>
    </dgm:pt>
    <dgm:pt modelId="{601D4A9C-FEBE-481C-8EF0-452C1882D900}" type="sibTrans" cxnId="{B22AE7E7-43E9-4CE3-A436-2A3F6BB3D4F5}">
      <dgm:prSet/>
      <dgm:spPr>
        <a:solidFill>
          <a:srgbClr val="000000"/>
        </a:solidFill>
      </dgm:spPr>
      <dgm:t>
        <a:bodyPr/>
        <a:lstStyle/>
        <a:p>
          <a:endParaRPr lang="en-CA"/>
        </a:p>
      </dgm:t>
    </dgm:pt>
    <dgm:pt modelId="{94320C24-6ABF-4C0C-B0ED-EB2460597589}">
      <dgm:prSet phldrT="[Text]"/>
      <dgm:spPr/>
      <dgm:t>
        <a:bodyPr/>
        <a:lstStyle/>
        <a:p>
          <a:r>
            <a:rPr lang="en-US" dirty="0"/>
            <a:t>Data Collection &amp; Cleaning</a:t>
          </a:r>
          <a:endParaRPr lang="en-CA" dirty="0"/>
        </a:p>
      </dgm:t>
    </dgm:pt>
    <dgm:pt modelId="{D6110652-5477-4937-9B32-97A9EE672061}" type="parTrans" cxnId="{924A7E9F-6EEE-494C-8E5C-5AA50028CDE2}">
      <dgm:prSet/>
      <dgm:spPr/>
      <dgm:t>
        <a:bodyPr/>
        <a:lstStyle/>
        <a:p>
          <a:endParaRPr lang="en-CA"/>
        </a:p>
      </dgm:t>
    </dgm:pt>
    <dgm:pt modelId="{146D77CE-0DC1-4827-B3D3-FC94E8209EFB}" type="sibTrans" cxnId="{924A7E9F-6EEE-494C-8E5C-5AA50028CDE2}">
      <dgm:prSet/>
      <dgm:spPr>
        <a:solidFill>
          <a:srgbClr val="000000"/>
        </a:solidFill>
      </dgm:spPr>
      <dgm:t>
        <a:bodyPr/>
        <a:lstStyle/>
        <a:p>
          <a:endParaRPr lang="en-CA"/>
        </a:p>
      </dgm:t>
    </dgm:pt>
    <dgm:pt modelId="{75CFB05E-E763-43CA-BEE5-B28614FBD6C7}">
      <dgm:prSet phldrT="[Text]"/>
      <dgm:spPr/>
      <dgm:t>
        <a:bodyPr/>
        <a:lstStyle/>
        <a:p>
          <a:r>
            <a:rPr lang="en-CA" dirty="0"/>
            <a:t>Database</a:t>
          </a:r>
        </a:p>
      </dgm:t>
    </dgm:pt>
    <dgm:pt modelId="{9D646A05-986D-4DB5-8EB9-2CD1173C1C08}" type="parTrans" cxnId="{253F1188-F21F-40AE-92CB-F3D9F3653644}">
      <dgm:prSet/>
      <dgm:spPr/>
      <dgm:t>
        <a:bodyPr/>
        <a:lstStyle/>
        <a:p>
          <a:endParaRPr lang="en-CA"/>
        </a:p>
      </dgm:t>
    </dgm:pt>
    <dgm:pt modelId="{BC0387C9-B3C2-440E-8F0D-8759924BCA1B}" type="sibTrans" cxnId="{253F1188-F21F-40AE-92CB-F3D9F3653644}">
      <dgm:prSet/>
      <dgm:spPr>
        <a:solidFill>
          <a:srgbClr val="000000"/>
        </a:solidFill>
      </dgm:spPr>
      <dgm:t>
        <a:bodyPr/>
        <a:lstStyle/>
        <a:p>
          <a:endParaRPr lang="en-CA"/>
        </a:p>
      </dgm:t>
    </dgm:pt>
    <dgm:pt modelId="{736C5C71-6ECF-48BC-9F5C-55B91DDE6167}">
      <dgm:prSet phldrT="[Text]"/>
      <dgm:spPr/>
      <dgm:t>
        <a:bodyPr/>
        <a:lstStyle/>
        <a:p>
          <a:r>
            <a:rPr lang="en-CA" dirty="0"/>
            <a:t>Front End</a:t>
          </a:r>
        </a:p>
      </dgm:t>
    </dgm:pt>
    <dgm:pt modelId="{0F3F36D2-8EC6-4B25-97D2-F2AE35865B41}" type="parTrans" cxnId="{A70A85CB-C1CC-49AA-BC98-54F875631CD9}">
      <dgm:prSet/>
      <dgm:spPr/>
      <dgm:t>
        <a:bodyPr/>
        <a:lstStyle/>
        <a:p>
          <a:endParaRPr lang="en-CA"/>
        </a:p>
      </dgm:t>
    </dgm:pt>
    <dgm:pt modelId="{3E198E70-59FA-4658-A813-392B629B74B9}" type="sibTrans" cxnId="{A70A85CB-C1CC-49AA-BC98-54F875631CD9}">
      <dgm:prSet/>
      <dgm:spPr>
        <a:solidFill>
          <a:schemeClr val="tx1"/>
        </a:solidFill>
      </dgm:spPr>
      <dgm:t>
        <a:bodyPr/>
        <a:lstStyle/>
        <a:p>
          <a:endParaRPr lang="en-CA"/>
        </a:p>
      </dgm:t>
    </dgm:pt>
    <dgm:pt modelId="{58CC8DB1-7A17-4E3A-9FF4-9439F0A071D7}">
      <dgm:prSet phldrT="[Text]"/>
      <dgm:spPr/>
      <dgm:t>
        <a:bodyPr/>
        <a:lstStyle/>
        <a:p>
          <a:r>
            <a:rPr lang="en-US" dirty="0"/>
            <a:t>New JS Library added </a:t>
          </a:r>
          <a:endParaRPr lang="en-CA" dirty="0"/>
        </a:p>
      </dgm:t>
    </dgm:pt>
    <dgm:pt modelId="{ABDE487A-8FAE-44EC-89BC-8D948992F59B}" type="parTrans" cxnId="{1735DCEC-BA56-4338-BC7B-B5D85A58D737}">
      <dgm:prSet/>
      <dgm:spPr/>
      <dgm:t>
        <a:bodyPr/>
        <a:lstStyle/>
        <a:p>
          <a:endParaRPr lang="en-CA"/>
        </a:p>
      </dgm:t>
    </dgm:pt>
    <dgm:pt modelId="{1FC98FB2-A202-4A2F-AE96-CB89B70C617D}" type="sibTrans" cxnId="{1735DCEC-BA56-4338-BC7B-B5D85A58D737}">
      <dgm:prSet/>
      <dgm:spPr>
        <a:solidFill>
          <a:srgbClr val="000000"/>
        </a:solidFill>
      </dgm:spPr>
      <dgm:t>
        <a:bodyPr/>
        <a:lstStyle/>
        <a:p>
          <a:endParaRPr lang="en-CA"/>
        </a:p>
      </dgm:t>
    </dgm:pt>
    <dgm:pt modelId="{527847B4-2DBB-4030-99B5-FBFDE156B57D}">
      <dgm:prSet phldrT="[Text]"/>
      <dgm:spPr/>
      <dgm:t>
        <a:bodyPr/>
        <a:lstStyle/>
        <a:p>
          <a:r>
            <a:rPr lang="en-US" dirty="0"/>
            <a:t>Consolidate Contribution</a:t>
          </a:r>
          <a:endParaRPr lang="en-CA" dirty="0"/>
        </a:p>
      </dgm:t>
    </dgm:pt>
    <dgm:pt modelId="{65AF33FA-D399-403A-B2A2-56BAD4D03418}" type="parTrans" cxnId="{9098D4EB-41EC-46C7-A871-F2EB102DEE3F}">
      <dgm:prSet/>
      <dgm:spPr/>
      <dgm:t>
        <a:bodyPr/>
        <a:lstStyle/>
        <a:p>
          <a:endParaRPr lang="en-CA"/>
        </a:p>
      </dgm:t>
    </dgm:pt>
    <dgm:pt modelId="{6C6862B6-693E-47A2-90A4-BC060CC1390D}" type="sibTrans" cxnId="{9098D4EB-41EC-46C7-A871-F2EB102DEE3F}">
      <dgm:prSet/>
      <dgm:spPr>
        <a:solidFill>
          <a:srgbClr val="000000"/>
        </a:solidFill>
      </dgm:spPr>
      <dgm:t>
        <a:bodyPr/>
        <a:lstStyle/>
        <a:p>
          <a:endParaRPr lang="en-CA"/>
        </a:p>
      </dgm:t>
    </dgm:pt>
    <dgm:pt modelId="{555EAC0C-0F69-4FD2-8DFE-68F876081605}">
      <dgm:prSet phldrT="[Text]"/>
      <dgm:spPr/>
      <dgm:t>
        <a:bodyPr/>
        <a:lstStyle/>
        <a:p>
          <a:r>
            <a:rPr lang="en-CA" dirty="0"/>
            <a:t>Final Review</a:t>
          </a:r>
        </a:p>
      </dgm:t>
    </dgm:pt>
    <dgm:pt modelId="{8A523C9A-1317-4644-9745-D9C38A1275BD}" type="parTrans" cxnId="{C067270B-10F9-4CE7-9D8E-4524E96C13D5}">
      <dgm:prSet/>
      <dgm:spPr/>
      <dgm:t>
        <a:bodyPr/>
        <a:lstStyle/>
        <a:p>
          <a:endParaRPr lang="en-CA"/>
        </a:p>
      </dgm:t>
    </dgm:pt>
    <dgm:pt modelId="{F38E058B-238D-4872-9311-354C5B5BDB3A}" type="sibTrans" cxnId="{C067270B-10F9-4CE7-9D8E-4524E96C13D5}">
      <dgm:prSet/>
      <dgm:spPr/>
      <dgm:t>
        <a:bodyPr/>
        <a:lstStyle/>
        <a:p>
          <a:endParaRPr lang="en-CA"/>
        </a:p>
      </dgm:t>
    </dgm:pt>
    <dgm:pt modelId="{86EFBB1F-D99C-4A09-83D5-B358B79BEF2E}" type="pres">
      <dgm:prSet presAssocID="{5B741EE2-5C14-4B65-A743-40EBC361C716}" presName="Name0" presStyleCnt="0">
        <dgm:presLayoutVars>
          <dgm:dir/>
          <dgm:resizeHandles/>
        </dgm:presLayoutVars>
      </dgm:prSet>
      <dgm:spPr/>
    </dgm:pt>
    <dgm:pt modelId="{E1D55A65-1B25-4C73-8547-40A5A0473400}" type="pres">
      <dgm:prSet presAssocID="{34E981D1-F80D-416F-96A1-EB53D27D31C0}" presName="compNode" presStyleCnt="0"/>
      <dgm:spPr/>
    </dgm:pt>
    <dgm:pt modelId="{F95DBB6E-0F56-4BD8-83AC-1CF3E698BEA7}" type="pres">
      <dgm:prSet presAssocID="{34E981D1-F80D-416F-96A1-EB53D27D31C0}" presName="dummyConnPt" presStyleCnt="0"/>
      <dgm:spPr/>
    </dgm:pt>
    <dgm:pt modelId="{EE333210-795F-4AE4-8AFE-80A8156BAF49}" type="pres">
      <dgm:prSet presAssocID="{34E981D1-F80D-416F-96A1-EB53D27D31C0}" presName="node" presStyleLbl="node1" presStyleIdx="0" presStyleCnt="9">
        <dgm:presLayoutVars>
          <dgm:bulletEnabled val="1"/>
        </dgm:presLayoutVars>
      </dgm:prSet>
      <dgm:spPr/>
    </dgm:pt>
    <dgm:pt modelId="{72BB134C-623B-43AB-B4EA-D0A71D905399}" type="pres">
      <dgm:prSet presAssocID="{4ED725CC-EFCA-43D3-A941-1B654FA791FA}" presName="sibTrans" presStyleLbl="bgSibTrans2D1" presStyleIdx="0" presStyleCnt="8" custLinFactNeighborX="33555" custLinFactNeighborY="34406"/>
      <dgm:spPr/>
    </dgm:pt>
    <dgm:pt modelId="{64910FF1-6FD7-4247-A242-18E227DEB515}" type="pres">
      <dgm:prSet presAssocID="{17DC462F-E382-45B9-AB28-C2E126247CC9}" presName="compNode" presStyleCnt="0"/>
      <dgm:spPr/>
    </dgm:pt>
    <dgm:pt modelId="{EBC8D0EC-9E59-4655-9950-C211892EF086}" type="pres">
      <dgm:prSet presAssocID="{17DC462F-E382-45B9-AB28-C2E126247CC9}" presName="dummyConnPt" presStyleCnt="0"/>
      <dgm:spPr/>
    </dgm:pt>
    <dgm:pt modelId="{2012901E-CFE7-452F-B45D-F5FD55F43CCE}" type="pres">
      <dgm:prSet presAssocID="{17DC462F-E382-45B9-AB28-C2E126247CC9}" presName="node" presStyleLbl="node1" presStyleIdx="1" presStyleCnt="9">
        <dgm:presLayoutVars>
          <dgm:bulletEnabled val="1"/>
        </dgm:presLayoutVars>
      </dgm:prSet>
      <dgm:spPr/>
    </dgm:pt>
    <dgm:pt modelId="{C9547DBF-9A8E-466C-B522-33F3D2502501}" type="pres">
      <dgm:prSet presAssocID="{820E4FE6-223E-4DC3-B335-C17C911E6CF4}" presName="sibTrans" presStyleLbl="bgSibTrans2D1" presStyleIdx="1" presStyleCnt="8" custLinFactNeighborX="33555" custLinFactNeighborY="-29513"/>
      <dgm:spPr/>
    </dgm:pt>
    <dgm:pt modelId="{31423F7F-821A-45C3-AF4E-8716FB02CE26}" type="pres">
      <dgm:prSet presAssocID="{516B3ADD-3339-4083-AAA5-2194E59E05E3}" presName="compNode" presStyleCnt="0"/>
      <dgm:spPr/>
    </dgm:pt>
    <dgm:pt modelId="{F7B3BADC-C903-443A-A83A-22C71CE9B459}" type="pres">
      <dgm:prSet presAssocID="{516B3ADD-3339-4083-AAA5-2194E59E05E3}" presName="dummyConnPt" presStyleCnt="0"/>
      <dgm:spPr/>
    </dgm:pt>
    <dgm:pt modelId="{D481F940-4BF3-4BE4-BBA8-C77B14055CD1}" type="pres">
      <dgm:prSet presAssocID="{516B3ADD-3339-4083-AAA5-2194E59E05E3}" presName="node" presStyleLbl="node1" presStyleIdx="2" presStyleCnt="9">
        <dgm:presLayoutVars>
          <dgm:bulletEnabled val="1"/>
        </dgm:presLayoutVars>
      </dgm:prSet>
      <dgm:spPr/>
    </dgm:pt>
    <dgm:pt modelId="{D2CB8DB6-C44C-45E6-B35D-6FBC9F079051}" type="pres">
      <dgm:prSet presAssocID="{601D4A9C-FEBE-481C-8EF0-452C1882D900}" presName="sibTrans" presStyleLbl="bgSibTrans2D1" presStyleIdx="2" presStyleCnt="8" custLinFactY="73347" custLinFactNeighborY="100000"/>
      <dgm:spPr/>
    </dgm:pt>
    <dgm:pt modelId="{1FB5CCE5-9730-4ECE-A59E-AA37833FCF93}" type="pres">
      <dgm:prSet presAssocID="{94320C24-6ABF-4C0C-B0ED-EB2460597589}" presName="compNode" presStyleCnt="0"/>
      <dgm:spPr/>
    </dgm:pt>
    <dgm:pt modelId="{6B32976C-5123-428B-8CEE-9B797E760050}" type="pres">
      <dgm:prSet presAssocID="{94320C24-6ABF-4C0C-B0ED-EB2460597589}" presName="dummyConnPt" presStyleCnt="0"/>
      <dgm:spPr/>
    </dgm:pt>
    <dgm:pt modelId="{B294B290-151A-487E-8722-F3F28445D762}" type="pres">
      <dgm:prSet presAssocID="{94320C24-6ABF-4C0C-B0ED-EB2460597589}" presName="node" presStyleLbl="node1" presStyleIdx="3" presStyleCnt="9">
        <dgm:presLayoutVars>
          <dgm:bulletEnabled val="1"/>
        </dgm:presLayoutVars>
      </dgm:prSet>
      <dgm:spPr/>
    </dgm:pt>
    <dgm:pt modelId="{0BF5520E-05F0-4D2E-8580-1F148073D4E3}" type="pres">
      <dgm:prSet presAssocID="{146D77CE-0DC1-4827-B3D3-FC94E8209EFB}" presName="sibTrans" presStyleLbl="bgSibTrans2D1" presStyleIdx="3" presStyleCnt="8" custLinFactNeighborX="37261" custLinFactNeighborY="4562"/>
      <dgm:spPr/>
    </dgm:pt>
    <dgm:pt modelId="{C77BFDCB-7C93-4090-AA11-A033EBED0946}" type="pres">
      <dgm:prSet presAssocID="{75CFB05E-E763-43CA-BEE5-B28614FBD6C7}" presName="compNode" presStyleCnt="0"/>
      <dgm:spPr/>
    </dgm:pt>
    <dgm:pt modelId="{F5881209-635C-4B25-B918-F946D8CB838B}" type="pres">
      <dgm:prSet presAssocID="{75CFB05E-E763-43CA-BEE5-B28614FBD6C7}" presName="dummyConnPt" presStyleCnt="0"/>
      <dgm:spPr/>
    </dgm:pt>
    <dgm:pt modelId="{0062D96B-76B9-43C3-968F-2370782DCBB2}" type="pres">
      <dgm:prSet presAssocID="{75CFB05E-E763-43CA-BEE5-B28614FBD6C7}" presName="node" presStyleLbl="node1" presStyleIdx="4" presStyleCnt="9">
        <dgm:presLayoutVars>
          <dgm:bulletEnabled val="1"/>
        </dgm:presLayoutVars>
      </dgm:prSet>
      <dgm:spPr/>
    </dgm:pt>
    <dgm:pt modelId="{FB0734E7-9158-44BE-A51C-80DFD2341692}" type="pres">
      <dgm:prSet presAssocID="{BC0387C9-B3C2-440E-8F0D-8759924BCA1B}" presName="sibTrans" presStyleLbl="bgSibTrans2D1" presStyleIdx="4" presStyleCnt="8" custLinFactNeighborX="37261" custLinFactNeighborY="-25473"/>
      <dgm:spPr/>
    </dgm:pt>
    <dgm:pt modelId="{88A05DF9-E27D-4B9D-A894-CD4F63366B5D}" type="pres">
      <dgm:prSet presAssocID="{736C5C71-6ECF-48BC-9F5C-55B91DDE6167}" presName="compNode" presStyleCnt="0"/>
      <dgm:spPr/>
    </dgm:pt>
    <dgm:pt modelId="{EF1686A3-3BC5-4434-8011-B43E23DB6DB1}" type="pres">
      <dgm:prSet presAssocID="{736C5C71-6ECF-48BC-9F5C-55B91DDE6167}" presName="dummyConnPt" presStyleCnt="0"/>
      <dgm:spPr/>
    </dgm:pt>
    <dgm:pt modelId="{1364B5BA-FB21-4D87-BE91-F8C7CC8CF987}" type="pres">
      <dgm:prSet presAssocID="{736C5C71-6ECF-48BC-9F5C-55B91DDE6167}" presName="node" presStyleLbl="node1" presStyleIdx="5" presStyleCnt="9">
        <dgm:presLayoutVars>
          <dgm:bulletEnabled val="1"/>
        </dgm:presLayoutVars>
      </dgm:prSet>
      <dgm:spPr/>
    </dgm:pt>
    <dgm:pt modelId="{6C379CBF-EF42-47FB-9607-967D0AC56C9B}" type="pres">
      <dgm:prSet presAssocID="{3E198E70-59FA-4658-A813-392B629B74B9}" presName="sibTrans" presStyleLbl="bgSibTrans2D1" presStyleIdx="5" presStyleCnt="8" custLinFactY="45485" custLinFactNeighborX="-619" custLinFactNeighborY="100000"/>
      <dgm:spPr/>
    </dgm:pt>
    <dgm:pt modelId="{D2C0F5D7-13FC-480A-B0DC-38563A13BEE5}" type="pres">
      <dgm:prSet presAssocID="{58CC8DB1-7A17-4E3A-9FF4-9439F0A071D7}" presName="compNode" presStyleCnt="0"/>
      <dgm:spPr/>
    </dgm:pt>
    <dgm:pt modelId="{525A3CF3-9F80-41BB-B1BD-F26CF13731A0}" type="pres">
      <dgm:prSet presAssocID="{58CC8DB1-7A17-4E3A-9FF4-9439F0A071D7}" presName="dummyConnPt" presStyleCnt="0"/>
      <dgm:spPr/>
    </dgm:pt>
    <dgm:pt modelId="{F6AE1F08-185E-4767-BE8E-54E473C8066B}" type="pres">
      <dgm:prSet presAssocID="{58CC8DB1-7A17-4E3A-9FF4-9439F0A071D7}" presName="node" presStyleLbl="node1" presStyleIdx="6" presStyleCnt="9">
        <dgm:presLayoutVars>
          <dgm:bulletEnabled val="1"/>
        </dgm:presLayoutVars>
      </dgm:prSet>
      <dgm:spPr/>
    </dgm:pt>
    <dgm:pt modelId="{9BC9F6EA-D799-4AFD-AFFA-52436976D473}" type="pres">
      <dgm:prSet presAssocID="{1FC98FB2-A202-4A2F-AE96-CB89B70C617D}" presName="sibTrans" presStyleLbl="bgSibTrans2D1" presStyleIdx="6" presStyleCnt="8" custLinFactNeighborX="36463" custLinFactNeighborY="34407"/>
      <dgm:spPr/>
    </dgm:pt>
    <dgm:pt modelId="{ED709FA2-DF8E-4C79-A5FE-803E8644E00C}" type="pres">
      <dgm:prSet presAssocID="{527847B4-2DBB-4030-99B5-FBFDE156B57D}" presName="compNode" presStyleCnt="0"/>
      <dgm:spPr/>
    </dgm:pt>
    <dgm:pt modelId="{FED6B1F5-BEE3-4929-83B7-8EBF3CF6541C}" type="pres">
      <dgm:prSet presAssocID="{527847B4-2DBB-4030-99B5-FBFDE156B57D}" presName="dummyConnPt" presStyleCnt="0"/>
      <dgm:spPr/>
    </dgm:pt>
    <dgm:pt modelId="{F8798AB2-94C2-4B1E-87AD-BACA14930E55}" type="pres">
      <dgm:prSet presAssocID="{527847B4-2DBB-4030-99B5-FBFDE156B57D}" presName="node" presStyleLbl="node1" presStyleIdx="7" presStyleCnt="9">
        <dgm:presLayoutVars>
          <dgm:bulletEnabled val="1"/>
        </dgm:presLayoutVars>
      </dgm:prSet>
      <dgm:spPr/>
    </dgm:pt>
    <dgm:pt modelId="{1CA80E6D-347E-4F04-9600-BC32EF44935D}" type="pres">
      <dgm:prSet presAssocID="{6C6862B6-693E-47A2-90A4-BC060CC1390D}" presName="sibTrans" presStyleLbl="bgSibTrans2D1" presStyleIdx="7" presStyleCnt="8" custLinFactNeighborX="36305" custLinFactNeighborY="-29513"/>
      <dgm:spPr/>
    </dgm:pt>
    <dgm:pt modelId="{3DD5D1F0-8944-4A45-9370-3DCCD4994247}" type="pres">
      <dgm:prSet presAssocID="{555EAC0C-0F69-4FD2-8DFE-68F876081605}" presName="compNode" presStyleCnt="0"/>
      <dgm:spPr/>
    </dgm:pt>
    <dgm:pt modelId="{6DD17A21-BA53-4D6C-BDF4-9C96F211E1A3}" type="pres">
      <dgm:prSet presAssocID="{555EAC0C-0F69-4FD2-8DFE-68F876081605}" presName="dummyConnPt" presStyleCnt="0"/>
      <dgm:spPr/>
    </dgm:pt>
    <dgm:pt modelId="{0737418E-2215-41A0-8901-BAA976903581}" type="pres">
      <dgm:prSet presAssocID="{555EAC0C-0F69-4FD2-8DFE-68F876081605}" presName="node" presStyleLbl="node1" presStyleIdx="8" presStyleCnt="9">
        <dgm:presLayoutVars>
          <dgm:bulletEnabled val="1"/>
        </dgm:presLayoutVars>
      </dgm:prSet>
      <dgm:spPr/>
    </dgm:pt>
  </dgm:ptLst>
  <dgm:cxnLst>
    <dgm:cxn modelId="{37EDD106-7DE3-4639-BE48-761536387262}" type="presOf" srcId="{601D4A9C-FEBE-481C-8EF0-452C1882D900}" destId="{D2CB8DB6-C44C-45E6-B35D-6FBC9F079051}" srcOrd="0" destOrd="0" presId="urn:microsoft.com/office/officeart/2005/8/layout/bProcess4"/>
    <dgm:cxn modelId="{C067270B-10F9-4CE7-9D8E-4524E96C13D5}" srcId="{5B741EE2-5C14-4B65-A743-40EBC361C716}" destId="{555EAC0C-0F69-4FD2-8DFE-68F876081605}" srcOrd="8" destOrd="0" parTransId="{8A523C9A-1317-4644-9745-D9C38A1275BD}" sibTransId="{F38E058B-238D-4872-9311-354C5B5BDB3A}"/>
    <dgm:cxn modelId="{8C8B6C14-74FE-4C29-B48D-A6367154E72E}" type="presOf" srcId="{75CFB05E-E763-43CA-BEE5-B28614FBD6C7}" destId="{0062D96B-76B9-43C3-968F-2370782DCBB2}" srcOrd="0" destOrd="0" presId="urn:microsoft.com/office/officeart/2005/8/layout/bProcess4"/>
    <dgm:cxn modelId="{828BAE1F-E3C9-47A7-8A8E-63056BB23D20}" type="presOf" srcId="{BC0387C9-B3C2-440E-8F0D-8759924BCA1B}" destId="{FB0734E7-9158-44BE-A51C-80DFD2341692}" srcOrd="0" destOrd="0" presId="urn:microsoft.com/office/officeart/2005/8/layout/bProcess4"/>
    <dgm:cxn modelId="{0962B72B-FC10-467C-BF19-F3FF22E678A1}" type="presOf" srcId="{1FC98FB2-A202-4A2F-AE96-CB89B70C617D}" destId="{9BC9F6EA-D799-4AFD-AFFA-52436976D473}" srcOrd="0" destOrd="0" presId="urn:microsoft.com/office/officeart/2005/8/layout/bProcess4"/>
    <dgm:cxn modelId="{61CEA436-352B-448F-BE01-00EA66F82C6D}" srcId="{5B741EE2-5C14-4B65-A743-40EBC361C716}" destId="{17DC462F-E382-45B9-AB28-C2E126247CC9}" srcOrd="1" destOrd="0" parTransId="{2D98CFB2-69FC-442F-8981-48CB272691DE}" sibTransId="{820E4FE6-223E-4DC3-B335-C17C911E6CF4}"/>
    <dgm:cxn modelId="{D6D3733D-6A6A-4870-B6D4-69E90734FB0C}" type="presOf" srcId="{6C6862B6-693E-47A2-90A4-BC060CC1390D}" destId="{1CA80E6D-347E-4F04-9600-BC32EF44935D}" srcOrd="0" destOrd="0" presId="urn:microsoft.com/office/officeart/2005/8/layout/bProcess4"/>
    <dgm:cxn modelId="{A5B91E40-2775-42D9-B8FE-C40E543A798B}" type="presOf" srcId="{5B741EE2-5C14-4B65-A743-40EBC361C716}" destId="{86EFBB1F-D99C-4A09-83D5-B358B79BEF2E}" srcOrd="0" destOrd="0" presId="urn:microsoft.com/office/officeart/2005/8/layout/bProcess4"/>
    <dgm:cxn modelId="{9F907141-7692-437F-9F99-C77319E64761}" type="presOf" srcId="{736C5C71-6ECF-48BC-9F5C-55B91DDE6167}" destId="{1364B5BA-FB21-4D87-BE91-F8C7CC8CF987}" srcOrd="0" destOrd="0" presId="urn:microsoft.com/office/officeart/2005/8/layout/bProcess4"/>
    <dgm:cxn modelId="{8ADACB4A-1DF5-45F4-8495-889FCFAAAB7C}" type="presOf" srcId="{3E198E70-59FA-4658-A813-392B629B74B9}" destId="{6C379CBF-EF42-47FB-9607-967D0AC56C9B}" srcOrd="0" destOrd="0" presId="urn:microsoft.com/office/officeart/2005/8/layout/bProcess4"/>
    <dgm:cxn modelId="{CCDCFF53-B621-4785-8211-A78B1DFA99DA}" type="presOf" srcId="{94320C24-6ABF-4C0C-B0ED-EB2460597589}" destId="{B294B290-151A-487E-8722-F3F28445D762}" srcOrd="0" destOrd="0" presId="urn:microsoft.com/office/officeart/2005/8/layout/bProcess4"/>
    <dgm:cxn modelId="{A902A67F-EDFD-4A39-BF5D-B7599A79EC73}" type="presOf" srcId="{516B3ADD-3339-4083-AAA5-2194E59E05E3}" destId="{D481F940-4BF3-4BE4-BBA8-C77B14055CD1}" srcOrd="0" destOrd="0" presId="urn:microsoft.com/office/officeart/2005/8/layout/bProcess4"/>
    <dgm:cxn modelId="{8702E584-9B4B-4726-9DF2-C08A1AA19902}" srcId="{5B741EE2-5C14-4B65-A743-40EBC361C716}" destId="{34E981D1-F80D-416F-96A1-EB53D27D31C0}" srcOrd="0" destOrd="0" parTransId="{D3CC5232-76A0-4889-9BB0-B9F9D63C86C4}" sibTransId="{4ED725CC-EFCA-43D3-A941-1B654FA791FA}"/>
    <dgm:cxn modelId="{253F1188-F21F-40AE-92CB-F3D9F3653644}" srcId="{5B741EE2-5C14-4B65-A743-40EBC361C716}" destId="{75CFB05E-E763-43CA-BEE5-B28614FBD6C7}" srcOrd="4" destOrd="0" parTransId="{9D646A05-986D-4DB5-8EB9-2CD1173C1C08}" sibTransId="{BC0387C9-B3C2-440E-8F0D-8759924BCA1B}"/>
    <dgm:cxn modelId="{61FFAC8C-723F-42D5-A41A-C83C6EEB924C}" type="presOf" srcId="{820E4FE6-223E-4DC3-B335-C17C911E6CF4}" destId="{C9547DBF-9A8E-466C-B522-33F3D2502501}" srcOrd="0" destOrd="0" presId="urn:microsoft.com/office/officeart/2005/8/layout/bProcess4"/>
    <dgm:cxn modelId="{924A7E9F-6EEE-494C-8E5C-5AA50028CDE2}" srcId="{5B741EE2-5C14-4B65-A743-40EBC361C716}" destId="{94320C24-6ABF-4C0C-B0ED-EB2460597589}" srcOrd="3" destOrd="0" parTransId="{D6110652-5477-4937-9B32-97A9EE672061}" sibTransId="{146D77CE-0DC1-4827-B3D3-FC94E8209EFB}"/>
    <dgm:cxn modelId="{4A4BE5B1-BD23-4A47-8E45-88AC82063F7D}" type="presOf" srcId="{34E981D1-F80D-416F-96A1-EB53D27D31C0}" destId="{EE333210-795F-4AE4-8AFE-80A8156BAF49}" srcOrd="0" destOrd="0" presId="urn:microsoft.com/office/officeart/2005/8/layout/bProcess4"/>
    <dgm:cxn modelId="{B29339BE-B5E6-46E6-B14E-99FDC5E7BB70}" type="presOf" srcId="{4ED725CC-EFCA-43D3-A941-1B654FA791FA}" destId="{72BB134C-623B-43AB-B4EA-D0A71D905399}" srcOrd="0" destOrd="0" presId="urn:microsoft.com/office/officeart/2005/8/layout/bProcess4"/>
    <dgm:cxn modelId="{E8C08CC2-5721-4ED1-941E-FC3EEE8FC4D8}" type="presOf" srcId="{17DC462F-E382-45B9-AB28-C2E126247CC9}" destId="{2012901E-CFE7-452F-B45D-F5FD55F43CCE}" srcOrd="0" destOrd="0" presId="urn:microsoft.com/office/officeart/2005/8/layout/bProcess4"/>
    <dgm:cxn modelId="{105BCBCA-C732-453F-8F89-A4B4DCC6A7AD}" type="presOf" srcId="{527847B4-2DBB-4030-99B5-FBFDE156B57D}" destId="{F8798AB2-94C2-4B1E-87AD-BACA14930E55}" srcOrd="0" destOrd="0" presId="urn:microsoft.com/office/officeart/2005/8/layout/bProcess4"/>
    <dgm:cxn modelId="{A70A85CB-C1CC-49AA-BC98-54F875631CD9}" srcId="{5B741EE2-5C14-4B65-A743-40EBC361C716}" destId="{736C5C71-6ECF-48BC-9F5C-55B91DDE6167}" srcOrd="5" destOrd="0" parTransId="{0F3F36D2-8EC6-4B25-97D2-F2AE35865B41}" sibTransId="{3E198E70-59FA-4658-A813-392B629B74B9}"/>
    <dgm:cxn modelId="{E01908DF-38EC-4784-AC23-A89EE91852DC}" type="presOf" srcId="{555EAC0C-0F69-4FD2-8DFE-68F876081605}" destId="{0737418E-2215-41A0-8901-BAA976903581}" srcOrd="0" destOrd="0" presId="urn:microsoft.com/office/officeart/2005/8/layout/bProcess4"/>
    <dgm:cxn modelId="{B938E1E1-5442-4ECF-9D28-AA587673EDE9}" type="presOf" srcId="{58CC8DB1-7A17-4E3A-9FF4-9439F0A071D7}" destId="{F6AE1F08-185E-4767-BE8E-54E473C8066B}" srcOrd="0" destOrd="0" presId="urn:microsoft.com/office/officeart/2005/8/layout/bProcess4"/>
    <dgm:cxn modelId="{B22AE7E7-43E9-4CE3-A436-2A3F6BB3D4F5}" srcId="{5B741EE2-5C14-4B65-A743-40EBC361C716}" destId="{516B3ADD-3339-4083-AAA5-2194E59E05E3}" srcOrd="2" destOrd="0" parTransId="{5712DA25-EB18-479A-965C-EA48B5153829}" sibTransId="{601D4A9C-FEBE-481C-8EF0-452C1882D900}"/>
    <dgm:cxn modelId="{9098D4EB-41EC-46C7-A871-F2EB102DEE3F}" srcId="{5B741EE2-5C14-4B65-A743-40EBC361C716}" destId="{527847B4-2DBB-4030-99B5-FBFDE156B57D}" srcOrd="7" destOrd="0" parTransId="{65AF33FA-D399-403A-B2A2-56BAD4D03418}" sibTransId="{6C6862B6-693E-47A2-90A4-BC060CC1390D}"/>
    <dgm:cxn modelId="{1735DCEC-BA56-4338-BC7B-B5D85A58D737}" srcId="{5B741EE2-5C14-4B65-A743-40EBC361C716}" destId="{58CC8DB1-7A17-4E3A-9FF4-9439F0A071D7}" srcOrd="6" destOrd="0" parTransId="{ABDE487A-8FAE-44EC-89BC-8D948992F59B}" sibTransId="{1FC98FB2-A202-4A2F-AE96-CB89B70C617D}"/>
    <dgm:cxn modelId="{59A9F4F2-EE18-474F-880F-8A471D22B3CB}" type="presOf" srcId="{146D77CE-0DC1-4827-B3D3-FC94E8209EFB}" destId="{0BF5520E-05F0-4D2E-8580-1F148073D4E3}" srcOrd="0" destOrd="0" presId="urn:microsoft.com/office/officeart/2005/8/layout/bProcess4"/>
    <dgm:cxn modelId="{67486C98-460B-4EB8-A630-D805A22D2084}" type="presParOf" srcId="{86EFBB1F-D99C-4A09-83D5-B358B79BEF2E}" destId="{E1D55A65-1B25-4C73-8547-40A5A0473400}" srcOrd="0" destOrd="0" presId="urn:microsoft.com/office/officeart/2005/8/layout/bProcess4"/>
    <dgm:cxn modelId="{73DB27FA-CC16-4401-B47F-8721FDDB549F}" type="presParOf" srcId="{E1D55A65-1B25-4C73-8547-40A5A0473400}" destId="{F95DBB6E-0F56-4BD8-83AC-1CF3E698BEA7}" srcOrd="0" destOrd="0" presId="urn:microsoft.com/office/officeart/2005/8/layout/bProcess4"/>
    <dgm:cxn modelId="{407C050F-BE95-453F-9A43-04C678997915}" type="presParOf" srcId="{E1D55A65-1B25-4C73-8547-40A5A0473400}" destId="{EE333210-795F-4AE4-8AFE-80A8156BAF49}" srcOrd="1" destOrd="0" presId="urn:microsoft.com/office/officeart/2005/8/layout/bProcess4"/>
    <dgm:cxn modelId="{A4A2C61A-2879-4D31-90CD-B413CE7B81B4}" type="presParOf" srcId="{86EFBB1F-D99C-4A09-83D5-B358B79BEF2E}" destId="{72BB134C-623B-43AB-B4EA-D0A71D905399}" srcOrd="1" destOrd="0" presId="urn:microsoft.com/office/officeart/2005/8/layout/bProcess4"/>
    <dgm:cxn modelId="{75CF1052-D883-45E6-A21B-B5AE35FBFFC5}" type="presParOf" srcId="{86EFBB1F-D99C-4A09-83D5-B358B79BEF2E}" destId="{64910FF1-6FD7-4247-A242-18E227DEB515}" srcOrd="2" destOrd="0" presId="urn:microsoft.com/office/officeart/2005/8/layout/bProcess4"/>
    <dgm:cxn modelId="{1F7B659A-9F14-4C20-900A-D92E6B6E895E}" type="presParOf" srcId="{64910FF1-6FD7-4247-A242-18E227DEB515}" destId="{EBC8D0EC-9E59-4655-9950-C211892EF086}" srcOrd="0" destOrd="0" presId="urn:microsoft.com/office/officeart/2005/8/layout/bProcess4"/>
    <dgm:cxn modelId="{6FB6B17F-F846-481C-8631-C6B383EBE492}" type="presParOf" srcId="{64910FF1-6FD7-4247-A242-18E227DEB515}" destId="{2012901E-CFE7-452F-B45D-F5FD55F43CCE}" srcOrd="1" destOrd="0" presId="urn:microsoft.com/office/officeart/2005/8/layout/bProcess4"/>
    <dgm:cxn modelId="{A630092D-B7B1-4A2C-BF5E-0E2D821AADFC}" type="presParOf" srcId="{86EFBB1F-D99C-4A09-83D5-B358B79BEF2E}" destId="{C9547DBF-9A8E-466C-B522-33F3D2502501}" srcOrd="3" destOrd="0" presId="urn:microsoft.com/office/officeart/2005/8/layout/bProcess4"/>
    <dgm:cxn modelId="{C4561A43-905F-4C6E-BB9F-7BC04606E52A}" type="presParOf" srcId="{86EFBB1F-D99C-4A09-83D5-B358B79BEF2E}" destId="{31423F7F-821A-45C3-AF4E-8716FB02CE26}" srcOrd="4" destOrd="0" presId="urn:microsoft.com/office/officeart/2005/8/layout/bProcess4"/>
    <dgm:cxn modelId="{8F021E5C-F5DB-4EE6-BA1E-688875651839}" type="presParOf" srcId="{31423F7F-821A-45C3-AF4E-8716FB02CE26}" destId="{F7B3BADC-C903-443A-A83A-22C71CE9B459}" srcOrd="0" destOrd="0" presId="urn:microsoft.com/office/officeart/2005/8/layout/bProcess4"/>
    <dgm:cxn modelId="{9F6F9879-65C0-4A57-B564-6BFF96FD7C71}" type="presParOf" srcId="{31423F7F-821A-45C3-AF4E-8716FB02CE26}" destId="{D481F940-4BF3-4BE4-BBA8-C77B14055CD1}" srcOrd="1" destOrd="0" presId="urn:microsoft.com/office/officeart/2005/8/layout/bProcess4"/>
    <dgm:cxn modelId="{BD032A1C-39F4-479C-BBF4-CCAC1BCBE932}" type="presParOf" srcId="{86EFBB1F-D99C-4A09-83D5-B358B79BEF2E}" destId="{D2CB8DB6-C44C-45E6-B35D-6FBC9F079051}" srcOrd="5" destOrd="0" presId="urn:microsoft.com/office/officeart/2005/8/layout/bProcess4"/>
    <dgm:cxn modelId="{867FCFAD-865E-4BDE-8CE4-E253AD7EFB92}" type="presParOf" srcId="{86EFBB1F-D99C-4A09-83D5-B358B79BEF2E}" destId="{1FB5CCE5-9730-4ECE-A59E-AA37833FCF93}" srcOrd="6" destOrd="0" presId="urn:microsoft.com/office/officeart/2005/8/layout/bProcess4"/>
    <dgm:cxn modelId="{52220BF0-8C8B-4CC7-9FF8-DE7622FC4B40}" type="presParOf" srcId="{1FB5CCE5-9730-4ECE-A59E-AA37833FCF93}" destId="{6B32976C-5123-428B-8CEE-9B797E760050}" srcOrd="0" destOrd="0" presId="urn:microsoft.com/office/officeart/2005/8/layout/bProcess4"/>
    <dgm:cxn modelId="{81A28936-E0A5-4F31-A3F7-32EE679DFFFE}" type="presParOf" srcId="{1FB5CCE5-9730-4ECE-A59E-AA37833FCF93}" destId="{B294B290-151A-487E-8722-F3F28445D762}" srcOrd="1" destOrd="0" presId="urn:microsoft.com/office/officeart/2005/8/layout/bProcess4"/>
    <dgm:cxn modelId="{F2082DFC-D51B-4A26-A3D3-56B5854908D3}" type="presParOf" srcId="{86EFBB1F-D99C-4A09-83D5-B358B79BEF2E}" destId="{0BF5520E-05F0-4D2E-8580-1F148073D4E3}" srcOrd="7" destOrd="0" presId="urn:microsoft.com/office/officeart/2005/8/layout/bProcess4"/>
    <dgm:cxn modelId="{3E48E71F-1CB5-4359-9E2A-F211281E28A2}" type="presParOf" srcId="{86EFBB1F-D99C-4A09-83D5-B358B79BEF2E}" destId="{C77BFDCB-7C93-4090-AA11-A033EBED0946}" srcOrd="8" destOrd="0" presId="urn:microsoft.com/office/officeart/2005/8/layout/bProcess4"/>
    <dgm:cxn modelId="{7EB54789-6E16-44AC-BC99-D06CBB59B7A4}" type="presParOf" srcId="{C77BFDCB-7C93-4090-AA11-A033EBED0946}" destId="{F5881209-635C-4B25-B918-F946D8CB838B}" srcOrd="0" destOrd="0" presId="urn:microsoft.com/office/officeart/2005/8/layout/bProcess4"/>
    <dgm:cxn modelId="{16BD9B4A-752C-4582-9706-16742AEDF982}" type="presParOf" srcId="{C77BFDCB-7C93-4090-AA11-A033EBED0946}" destId="{0062D96B-76B9-43C3-968F-2370782DCBB2}" srcOrd="1" destOrd="0" presId="urn:microsoft.com/office/officeart/2005/8/layout/bProcess4"/>
    <dgm:cxn modelId="{3687C606-68B4-478B-BB4B-4DAB591698DF}" type="presParOf" srcId="{86EFBB1F-D99C-4A09-83D5-B358B79BEF2E}" destId="{FB0734E7-9158-44BE-A51C-80DFD2341692}" srcOrd="9" destOrd="0" presId="urn:microsoft.com/office/officeart/2005/8/layout/bProcess4"/>
    <dgm:cxn modelId="{800E0954-7C69-43C6-994E-E3645C07786C}" type="presParOf" srcId="{86EFBB1F-D99C-4A09-83D5-B358B79BEF2E}" destId="{88A05DF9-E27D-4B9D-A894-CD4F63366B5D}" srcOrd="10" destOrd="0" presId="urn:microsoft.com/office/officeart/2005/8/layout/bProcess4"/>
    <dgm:cxn modelId="{48E92DCD-1767-4EB1-B9A3-F15C0DFFA7F4}" type="presParOf" srcId="{88A05DF9-E27D-4B9D-A894-CD4F63366B5D}" destId="{EF1686A3-3BC5-4434-8011-B43E23DB6DB1}" srcOrd="0" destOrd="0" presId="urn:microsoft.com/office/officeart/2005/8/layout/bProcess4"/>
    <dgm:cxn modelId="{374405B5-FFD9-4A98-852E-6724C25F7E59}" type="presParOf" srcId="{88A05DF9-E27D-4B9D-A894-CD4F63366B5D}" destId="{1364B5BA-FB21-4D87-BE91-F8C7CC8CF987}" srcOrd="1" destOrd="0" presId="urn:microsoft.com/office/officeart/2005/8/layout/bProcess4"/>
    <dgm:cxn modelId="{93F24CEF-CAFC-4D54-9264-746C17840D75}" type="presParOf" srcId="{86EFBB1F-D99C-4A09-83D5-B358B79BEF2E}" destId="{6C379CBF-EF42-47FB-9607-967D0AC56C9B}" srcOrd="11" destOrd="0" presId="urn:microsoft.com/office/officeart/2005/8/layout/bProcess4"/>
    <dgm:cxn modelId="{DCEE5D65-D153-4903-A203-CAE6E5594D9A}" type="presParOf" srcId="{86EFBB1F-D99C-4A09-83D5-B358B79BEF2E}" destId="{D2C0F5D7-13FC-480A-B0DC-38563A13BEE5}" srcOrd="12" destOrd="0" presId="urn:microsoft.com/office/officeart/2005/8/layout/bProcess4"/>
    <dgm:cxn modelId="{31206CC2-2EE0-4826-818B-EA66B903D106}" type="presParOf" srcId="{D2C0F5D7-13FC-480A-B0DC-38563A13BEE5}" destId="{525A3CF3-9F80-41BB-B1BD-F26CF13731A0}" srcOrd="0" destOrd="0" presId="urn:microsoft.com/office/officeart/2005/8/layout/bProcess4"/>
    <dgm:cxn modelId="{257A56C8-6FC8-4411-A56F-BB223531E770}" type="presParOf" srcId="{D2C0F5D7-13FC-480A-B0DC-38563A13BEE5}" destId="{F6AE1F08-185E-4767-BE8E-54E473C8066B}" srcOrd="1" destOrd="0" presId="urn:microsoft.com/office/officeart/2005/8/layout/bProcess4"/>
    <dgm:cxn modelId="{735095AC-C8B1-4B7D-A394-F516F66EC87D}" type="presParOf" srcId="{86EFBB1F-D99C-4A09-83D5-B358B79BEF2E}" destId="{9BC9F6EA-D799-4AFD-AFFA-52436976D473}" srcOrd="13" destOrd="0" presId="urn:microsoft.com/office/officeart/2005/8/layout/bProcess4"/>
    <dgm:cxn modelId="{E66DBA91-11F4-409C-8EDD-4C3C39377476}" type="presParOf" srcId="{86EFBB1F-D99C-4A09-83D5-B358B79BEF2E}" destId="{ED709FA2-DF8E-4C79-A5FE-803E8644E00C}" srcOrd="14" destOrd="0" presId="urn:microsoft.com/office/officeart/2005/8/layout/bProcess4"/>
    <dgm:cxn modelId="{E506195C-3D49-417D-A3BE-D9B7481D7CC4}" type="presParOf" srcId="{ED709FA2-DF8E-4C79-A5FE-803E8644E00C}" destId="{FED6B1F5-BEE3-4929-83B7-8EBF3CF6541C}" srcOrd="0" destOrd="0" presId="urn:microsoft.com/office/officeart/2005/8/layout/bProcess4"/>
    <dgm:cxn modelId="{E16765C7-A9EB-4042-B445-69DE497F3CF2}" type="presParOf" srcId="{ED709FA2-DF8E-4C79-A5FE-803E8644E00C}" destId="{F8798AB2-94C2-4B1E-87AD-BACA14930E55}" srcOrd="1" destOrd="0" presId="urn:microsoft.com/office/officeart/2005/8/layout/bProcess4"/>
    <dgm:cxn modelId="{8568F874-8894-49EB-AD34-CF126C00103B}" type="presParOf" srcId="{86EFBB1F-D99C-4A09-83D5-B358B79BEF2E}" destId="{1CA80E6D-347E-4F04-9600-BC32EF44935D}" srcOrd="15" destOrd="0" presId="urn:microsoft.com/office/officeart/2005/8/layout/bProcess4"/>
    <dgm:cxn modelId="{FA30E26F-489F-445A-91EF-075218F09780}" type="presParOf" srcId="{86EFBB1F-D99C-4A09-83D5-B358B79BEF2E}" destId="{3DD5D1F0-8944-4A45-9370-3DCCD4994247}" srcOrd="16" destOrd="0" presId="urn:microsoft.com/office/officeart/2005/8/layout/bProcess4"/>
    <dgm:cxn modelId="{8008BD18-A9C5-4D9E-A7B4-CCF11DE76A6E}" type="presParOf" srcId="{3DD5D1F0-8944-4A45-9370-3DCCD4994247}" destId="{6DD17A21-BA53-4D6C-BDF4-9C96F211E1A3}" srcOrd="0" destOrd="0" presId="urn:microsoft.com/office/officeart/2005/8/layout/bProcess4"/>
    <dgm:cxn modelId="{2794BAB3-5DF8-49F0-BEC9-7532876ABCAB}" type="presParOf" srcId="{3DD5D1F0-8944-4A45-9370-3DCCD4994247}" destId="{0737418E-2215-41A0-8901-BAA976903581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DD33909-FD2D-4098-8E66-9F5849EC8BB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447896-A06D-4868-B4A7-41F47123AD2D}">
      <dgm:prSet custT="1"/>
      <dgm:spPr>
        <a:noFill/>
        <a:ln>
          <a:noFill/>
        </a:ln>
      </dgm:spPr>
      <dgm:t>
        <a:bodyPr/>
        <a:lstStyle/>
        <a:p>
          <a:r>
            <a:rPr lang="en-US" sz="1300" b="1" dirty="0"/>
            <a:t>                                                                                               TORONTO  CRIME ANALYSIS  </a:t>
          </a:r>
          <a:endParaRPr lang="en-US" sz="1300" dirty="0"/>
        </a:p>
      </dgm:t>
    </dgm:pt>
    <dgm:pt modelId="{6101D74A-75E1-493B-911A-4A46F6ADC7A1}" type="parTrans" cxnId="{91A1D81B-BD67-4FB3-8F53-4F9030D5B73E}">
      <dgm:prSet/>
      <dgm:spPr/>
      <dgm:t>
        <a:bodyPr/>
        <a:lstStyle/>
        <a:p>
          <a:endParaRPr lang="en-US"/>
        </a:p>
      </dgm:t>
    </dgm:pt>
    <dgm:pt modelId="{9D8A31AD-3B3D-42BC-91A4-684F01F2346B}" type="sibTrans" cxnId="{91A1D81B-BD67-4FB3-8F53-4F9030D5B73E}">
      <dgm:prSet/>
      <dgm:spPr/>
      <dgm:t>
        <a:bodyPr/>
        <a:lstStyle/>
        <a:p>
          <a:endParaRPr lang="en-US"/>
        </a:p>
      </dgm:t>
    </dgm:pt>
    <dgm:pt modelId="{D9B9EBC6-35CD-448C-8496-04324069A8D2}" type="pres">
      <dgm:prSet presAssocID="{ADD33909-FD2D-4098-8E66-9F5849EC8BBE}" presName="linear" presStyleCnt="0">
        <dgm:presLayoutVars>
          <dgm:animLvl val="lvl"/>
          <dgm:resizeHandles val="exact"/>
        </dgm:presLayoutVars>
      </dgm:prSet>
      <dgm:spPr/>
    </dgm:pt>
    <dgm:pt modelId="{AD442D5A-0524-4C20-BCAA-AD4A3C5E9A3A}" type="pres">
      <dgm:prSet presAssocID="{D7447896-A06D-4868-B4A7-41F47123AD2D}" presName="parentText" presStyleLbl="node1" presStyleIdx="0" presStyleCnt="1" custAng="16200000" custLinFactNeighborX="-27468" custLinFactNeighborY="8629">
        <dgm:presLayoutVars>
          <dgm:chMax val="0"/>
          <dgm:bulletEnabled val="1"/>
        </dgm:presLayoutVars>
      </dgm:prSet>
      <dgm:spPr/>
    </dgm:pt>
  </dgm:ptLst>
  <dgm:cxnLst>
    <dgm:cxn modelId="{19EC8213-FFD1-4282-85C7-C12231CF17B9}" type="presOf" srcId="{D7447896-A06D-4868-B4A7-41F47123AD2D}" destId="{AD442D5A-0524-4C20-BCAA-AD4A3C5E9A3A}" srcOrd="0" destOrd="0" presId="urn:microsoft.com/office/officeart/2005/8/layout/vList2"/>
    <dgm:cxn modelId="{91A1D81B-BD67-4FB3-8F53-4F9030D5B73E}" srcId="{ADD33909-FD2D-4098-8E66-9F5849EC8BBE}" destId="{D7447896-A06D-4868-B4A7-41F47123AD2D}" srcOrd="0" destOrd="0" parTransId="{6101D74A-75E1-493B-911A-4A46F6ADC7A1}" sibTransId="{9D8A31AD-3B3D-42BC-91A4-684F01F2346B}"/>
    <dgm:cxn modelId="{2DE76AB6-9D0C-434F-B4CC-EEE5A7E25221}" type="presOf" srcId="{ADD33909-FD2D-4098-8E66-9F5849EC8BBE}" destId="{D9B9EBC6-35CD-448C-8496-04324069A8D2}" srcOrd="0" destOrd="0" presId="urn:microsoft.com/office/officeart/2005/8/layout/vList2"/>
    <dgm:cxn modelId="{8F6DFDF2-B908-4C49-A12A-734463ADDF2C}" type="presParOf" srcId="{D9B9EBC6-35CD-448C-8496-04324069A8D2}" destId="{AD442D5A-0524-4C20-BCAA-AD4A3C5E9A3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DD33909-FD2D-4098-8E66-9F5849EC8BB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9B9EBC6-35CD-448C-8496-04324069A8D2}" type="pres">
      <dgm:prSet presAssocID="{ADD33909-FD2D-4098-8E66-9F5849EC8BBE}" presName="linear" presStyleCnt="0">
        <dgm:presLayoutVars>
          <dgm:animLvl val="lvl"/>
          <dgm:resizeHandles val="exact"/>
        </dgm:presLayoutVars>
      </dgm:prSet>
      <dgm:spPr/>
    </dgm:pt>
  </dgm:ptLst>
  <dgm:cxnLst>
    <dgm:cxn modelId="{2DE76AB6-9D0C-434F-B4CC-EEE5A7E25221}" type="presOf" srcId="{ADD33909-FD2D-4098-8E66-9F5849EC8BBE}" destId="{D9B9EBC6-35CD-448C-8496-04324069A8D2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BB134C-623B-43AB-B4EA-D0A71D905399}">
      <dsp:nvSpPr>
        <dsp:cNvPr id="0" name=""/>
        <dsp:cNvSpPr/>
      </dsp:nvSpPr>
      <dsp:spPr>
        <a:xfrm rot="5400000">
          <a:off x="1272890" y="1068041"/>
          <a:ext cx="1568216" cy="189102"/>
        </a:xfrm>
        <a:prstGeom prst="rect">
          <a:avLst/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E333210-795F-4AE4-8AFE-80A8156BAF49}">
      <dsp:nvSpPr>
        <dsp:cNvPr id="0" name=""/>
        <dsp:cNvSpPr/>
      </dsp:nvSpPr>
      <dsp:spPr>
        <a:xfrm>
          <a:off x="1106736" y="1119"/>
          <a:ext cx="2101139" cy="126068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Brainstorm ideas</a:t>
          </a:r>
          <a:endParaRPr lang="en-CA" sz="2300" kern="1200" dirty="0"/>
        </a:p>
      </dsp:txBody>
      <dsp:txXfrm>
        <a:off x="1143660" y="38043"/>
        <a:ext cx="2027291" cy="1186835"/>
      </dsp:txXfrm>
    </dsp:sp>
    <dsp:sp modelId="{C9547DBF-9A8E-466C-B522-33F3D2502501}">
      <dsp:nvSpPr>
        <dsp:cNvPr id="0" name=""/>
        <dsp:cNvSpPr/>
      </dsp:nvSpPr>
      <dsp:spPr>
        <a:xfrm rot="5400000">
          <a:off x="1272890" y="2523023"/>
          <a:ext cx="1568216" cy="189102"/>
        </a:xfrm>
        <a:prstGeom prst="rect">
          <a:avLst/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012901E-CFE7-452F-B45D-F5FD55F43CCE}">
      <dsp:nvSpPr>
        <dsp:cNvPr id="0" name=""/>
        <dsp:cNvSpPr/>
      </dsp:nvSpPr>
      <dsp:spPr>
        <a:xfrm>
          <a:off x="1106736" y="1576973"/>
          <a:ext cx="2101139" cy="126068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Finalizing Topic</a:t>
          </a:r>
          <a:endParaRPr lang="en-CA" sz="2300" kern="1200" dirty="0"/>
        </a:p>
      </dsp:txBody>
      <dsp:txXfrm>
        <a:off x="1143660" y="1613897"/>
        <a:ext cx="2027291" cy="1186835"/>
      </dsp:txXfrm>
    </dsp:sp>
    <dsp:sp modelId="{D2CB8DB6-C44C-45E6-B35D-6FBC9F079051}">
      <dsp:nvSpPr>
        <dsp:cNvPr id="0" name=""/>
        <dsp:cNvSpPr/>
      </dsp:nvSpPr>
      <dsp:spPr>
        <a:xfrm>
          <a:off x="1534602" y="3694564"/>
          <a:ext cx="2786877" cy="189102"/>
        </a:xfrm>
        <a:prstGeom prst="rect">
          <a:avLst/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481F940-4BF3-4BE4-BBA8-C77B14055CD1}">
      <dsp:nvSpPr>
        <dsp:cNvPr id="0" name=""/>
        <dsp:cNvSpPr/>
      </dsp:nvSpPr>
      <dsp:spPr>
        <a:xfrm>
          <a:off x="1106736" y="3152828"/>
          <a:ext cx="2101139" cy="126068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300" kern="1200" dirty="0"/>
            <a:t>Task Allocation</a:t>
          </a:r>
        </a:p>
      </dsp:txBody>
      <dsp:txXfrm>
        <a:off x="1143660" y="3189752"/>
        <a:ext cx="2027291" cy="1186835"/>
      </dsp:txXfrm>
    </dsp:sp>
    <dsp:sp modelId="{0BF5520E-05F0-4D2E-8580-1F148073D4E3}">
      <dsp:nvSpPr>
        <dsp:cNvPr id="0" name=""/>
        <dsp:cNvSpPr/>
      </dsp:nvSpPr>
      <dsp:spPr>
        <a:xfrm rot="16200000">
          <a:off x="4125523" y="2587460"/>
          <a:ext cx="1568216" cy="189102"/>
        </a:xfrm>
        <a:prstGeom prst="rect">
          <a:avLst/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294B290-151A-487E-8722-F3F28445D762}">
      <dsp:nvSpPr>
        <dsp:cNvPr id="0" name=""/>
        <dsp:cNvSpPr/>
      </dsp:nvSpPr>
      <dsp:spPr>
        <a:xfrm>
          <a:off x="3901251" y="3152828"/>
          <a:ext cx="2101139" cy="126068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Collection &amp; Cleaning</a:t>
          </a:r>
          <a:endParaRPr lang="en-CA" sz="2300" kern="1200" dirty="0"/>
        </a:p>
      </dsp:txBody>
      <dsp:txXfrm>
        <a:off x="3938175" y="3189752"/>
        <a:ext cx="2027291" cy="1186835"/>
      </dsp:txXfrm>
    </dsp:sp>
    <dsp:sp modelId="{FB0734E7-9158-44BE-A51C-80DFD2341692}">
      <dsp:nvSpPr>
        <dsp:cNvPr id="0" name=""/>
        <dsp:cNvSpPr/>
      </dsp:nvSpPr>
      <dsp:spPr>
        <a:xfrm rot="16200000">
          <a:off x="4125523" y="954809"/>
          <a:ext cx="1568216" cy="189102"/>
        </a:xfrm>
        <a:prstGeom prst="rect">
          <a:avLst/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062D96B-76B9-43C3-968F-2370782DCBB2}">
      <dsp:nvSpPr>
        <dsp:cNvPr id="0" name=""/>
        <dsp:cNvSpPr/>
      </dsp:nvSpPr>
      <dsp:spPr>
        <a:xfrm>
          <a:off x="3901251" y="1576973"/>
          <a:ext cx="2101139" cy="126068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300" kern="1200" dirty="0"/>
            <a:t>Database</a:t>
          </a:r>
        </a:p>
      </dsp:txBody>
      <dsp:txXfrm>
        <a:off x="3938175" y="1613897"/>
        <a:ext cx="2027291" cy="1186835"/>
      </dsp:txXfrm>
    </dsp:sp>
    <dsp:sp modelId="{6C379CBF-EF42-47FB-9607-967D0AC56C9B}">
      <dsp:nvSpPr>
        <dsp:cNvPr id="0" name=""/>
        <dsp:cNvSpPr/>
      </dsp:nvSpPr>
      <dsp:spPr>
        <a:xfrm>
          <a:off x="4311866" y="490167"/>
          <a:ext cx="2786877" cy="189102"/>
        </a:xfrm>
        <a:prstGeom prst="rect">
          <a:avLst/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364B5BA-FB21-4D87-BE91-F8C7CC8CF987}">
      <dsp:nvSpPr>
        <dsp:cNvPr id="0" name=""/>
        <dsp:cNvSpPr/>
      </dsp:nvSpPr>
      <dsp:spPr>
        <a:xfrm>
          <a:off x="3901251" y="1119"/>
          <a:ext cx="2101139" cy="126068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300" kern="1200" dirty="0"/>
            <a:t>Front End</a:t>
          </a:r>
        </a:p>
      </dsp:txBody>
      <dsp:txXfrm>
        <a:off x="3938175" y="38043"/>
        <a:ext cx="2027291" cy="1186835"/>
      </dsp:txXfrm>
    </dsp:sp>
    <dsp:sp modelId="{9BC9F6EA-D799-4AFD-AFFA-52436976D473}">
      <dsp:nvSpPr>
        <dsp:cNvPr id="0" name=""/>
        <dsp:cNvSpPr/>
      </dsp:nvSpPr>
      <dsp:spPr>
        <a:xfrm rot="5400000">
          <a:off x="6907524" y="1068043"/>
          <a:ext cx="1568216" cy="189102"/>
        </a:xfrm>
        <a:prstGeom prst="rect">
          <a:avLst/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6AE1F08-185E-4767-BE8E-54E473C8066B}">
      <dsp:nvSpPr>
        <dsp:cNvPr id="0" name=""/>
        <dsp:cNvSpPr/>
      </dsp:nvSpPr>
      <dsp:spPr>
        <a:xfrm>
          <a:off x="6695766" y="1119"/>
          <a:ext cx="2101139" cy="126068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New JS Library added </a:t>
          </a:r>
          <a:endParaRPr lang="en-CA" sz="2300" kern="1200" dirty="0"/>
        </a:p>
      </dsp:txBody>
      <dsp:txXfrm>
        <a:off x="6732690" y="38043"/>
        <a:ext cx="2027291" cy="1186835"/>
      </dsp:txXfrm>
    </dsp:sp>
    <dsp:sp modelId="{1CA80E6D-347E-4F04-9600-BC32EF44935D}">
      <dsp:nvSpPr>
        <dsp:cNvPr id="0" name=""/>
        <dsp:cNvSpPr/>
      </dsp:nvSpPr>
      <dsp:spPr>
        <a:xfrm rot="5400000">
          <a:off x="6905046" y="2523023"/>
          <a:ext cx="1568216" cy="189102"/>
        </a:xfrm>
        <a:prstGeom prst="rect">
          <a:avLst/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8798AB2-94C2-4B1E-87AD-BACA14930E55}">
      <dsp:nvSpPr>
        <dsp:cNvPr id="0" name=""/>
        <dsp:cNvSpPr/>
      </dsp:nvSpPr>
      <dsp:spPr>
        <a:xfrm>
          <a:off x="6695766" y="1576973"/>
          <a:ext cx="2101139" cy="126068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Consolidate Contribution</a:t>
          </a:r>
          <a:endParaRPr lang="en-CA" sz="2300" kern="1200" dirty="0"/>
        </a:p>
      </dsp:txBody>
      <dsp:txXfrm>
        <a:off x="6732690" y="1613897"/>
        <a:ext cx="2027291" cy="1186835"/>
      </dsp:txXfrm>
    </dsp:sp>
    <dsp:sp modelId="{0737418E-2215-41A0-8901-BAA976903581}">
      <dsp:nvSpPr>
        <dsp:cNvPr id="0" name=""/>
        <dsp:cNvSpPr/>
      </dsp:nvSpPr>
      <dsp:spPr>
        <a:xfrm>
          <a:off x="6695766" y="3152828"/>
          <a:ext cx="2101139" cy="126068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300" kern="1200" dirty="0"/>
            <a:t>Final Review</a:t>
          </a:r>
        </a:p>
      </dsp:txBody>
      <dsp:txXfrm>
        <a:off x="6732690" y="3189752"/>
        <a:ext cx="2027291" cy="11868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442D5A-0524-4C20-BCAA-AD4A3C5E9A3A}">
      <dsp:nvSpPr>
        <dsp:cNvPr id="0" name=""/>
        <dsp:cNvSpPr/>
      </dsp:nvSpPr>
      <dsp:spPr>
        <a:xfrm rot="16200000">
          <a:off x="-1272327" y="9"/>
          <a:ext cx="4632037" cy="250395"/>
        </a:xfrm>
        <a:prstGeom prst="roundRect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                                                                                               TORONTO  CRIME ANALYSIS  </a:t>
          </a:r>
          <a:endParaRPr lang="en-US" sz="1300" kern="1200" dirty="0"/>
        </a:p>
      </dsp:txBody>
      <dsp:txXfrm>
        <a:off x="-1260104" y="12232"/>
        <a:ext cx="4607591" cy="22594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4/24/2023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1352" y="1769269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531352" y="2593181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anchor="b"/>
          <a:lstStyle>
            <a:lvl1pPr algn="l">
              <a:defRPr sz="5400" b="0" i="0" cap="none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Graphic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0" y="3127248"/>
            <a:ext cx="5276088" cy="1124712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594360"/>
            <a:ext cx="6272784" cy="2843784"/>
          </a:xfrm>
        </p:spPr>
        <p:txBody>
          <a:bodyPr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aphic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1" name="Graphic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2936" y="3127248"/>
            <a:ext cx="5833872" cy="3118104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040"/>
            <a:ext cx="9144000" cy="2340864"/>
          </a:xfrm>
        </p:spPr>
        <p:txBody>
          <a:bodyPr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Graphic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Graphic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Graphic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3236976"/>
          </a:xfrm>
        </p:spPr>
        <p:txBody>
          <a:bodyPr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825625"/>
            <a:ext cx="1077163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752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4848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data.torontopolice.on.ca/pages/open-data" TargetMode="Externa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6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Toronto Sky – Bing Wallpaper Download">
            <a:extLst>
              <a:ext uri="{FF2B5EF4-FFF2-40B4-BE49-F238E27FC236}">
                <a16:creationId xmlns:a16="http://schemas.microsoft.com/office/drawing/2014/main" id="{3D4774E1-AAF3-5048-578C-9B7E385BA8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7">
            <a:extLst>
              <a:ext uri="{FF2B5EF4-FFF2-40B4-BE49-F238E27FC236}">
                <a16:creationId xmlns:a16="http://schemas.microsoft.com/office/drawing/2014/main" id="{C94B41FE-3AAE-2EA3-F3C1-1ED905887A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8013" y="469150"/>
            <a:ext cx="7378197" cy="876571"/>
          </a:xfrm>
        </p:spPr>
        <p:txBody>
          <a:bodyPr>
            <a:normAutofit fontScale="90000"/>
          </a:bodyPr>
          <a:lstStyle/>
          <a:p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</a:rPr>
              <a:t>Toronto Crime Analysis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D0BE3D-171E-6D58-1666-7955F7A4837A}"/>
              </a:ext>
            </a:extLst>
          </p:cNvPr>
          <p:cNvSpPr/>
          <p:nvPr/>
        </p:nvSpPr>
        <p:spPr>
          <a:xfrm>
            <a:off x="154641" y="5226784"/>
            <a:ext cx="3994882" cy="1631216"/>
          </a:xfrm>
          <a:prstGeom prst="rect">
            <a:avLst/>
          </a:prstGeom>
          <a:noFill/>
          <a:effectLst>
            <a:glow rad="127000">
              <a:schemeClr val="tx1"/>
            </a:glow>
            <a:outerShdw blurRad="50800" dist="50800" dir="5400000" sx="45000" sy="45000" algn="ctr" rotWithShape="0">
              <a:schemeClr val="accent4">
                <a:lumMod val="75000"/>
              </a:scheme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r>
              <a:rPr lang="en-US" sz="2000" dirty="0">
                <a:ln w="0"/>
                <a:effectLst>
                  <a:glow rad="101600">
                    <a:schemeClr val="bg1">
                      <a:alpha val="6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Presented By: </a:t>
            </a:r>
          </a:p>
          <a:p>
            <a:r>
              <a:rPr lang="en-US" sz="2000" dirty="0">
                <a:ln w="0"/>
                <a:effectLst>
                  <a:glow rad="101600">
                    <a:schemeClr val="bg1">
                      <a:alpha val="6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Adam Tour</a:t>
            </a:r>
          </a:p>
          <a:p>
            <a:r>
              <a:rPr lang="en-US" sz="2000" dirty="0">
                <a:ln w="0"/>
                <a:effectLst>
                  <a:glow rad="101600">
                    <a:schemeClr val="bg1">
                      <a:alpha val="6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Aditya Parmar</a:t>
            </a:r>
          </a:p>
          <a:p>
            <a:r>
              <a:rPr lang="en-US" sz="2000" dirty="0">
                <a:ln w="0"/>
                <a:effectLst>
                  <a:glow rad="101600">
                    <a:schemeClr val="bg1">
                      <a:alpha val="6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Bowen Pang (Jasper)</a:t>
            </a:r>
          </a:p>
          <a:p>
            <a:r>
              <a:rPr lang="en-US" sz="2000" dirty="0">
                <a:ln w="0"/>
                <a:effectLst>
                  <a:glow rad="101600">
                    <a:schemeClr val="bg1">
                      <a:alpha val="6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Gurpreet Singh Dhameja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EA9EC3-6E77-6425-C83A-27C462107749}"/>
              </a:ext>
            </a:extLst>
          </p:cNvPr>
          <p:cNvSpPr/>
          <p:nvPr/>
        </p:nvSpPr>
        <p:spPr>
          <a:xfrm>
            <a:off x="8906420" y="5928092"/>
            <a:ext cx="313093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000" dirty="0">
                <a:ln w="0"/>
                <a:effectLst>
                  <a:glow rad="101600">
                    <a:schemeClr val="bg2">
                      <a:alpha val="6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Instructor: Madhur Chopra</a:t>
            </a:r>
          </a:p>
          <a:p>
            <a:r>
              <a:rPr lang="en-US" sz="2000" dirty="0">
                <a:ln w="0"/>
                <a:effectLst>
                  <a:glow rad="101600">
                    <a:schemeClr val="bg2">
                      <a:alpha val="6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TA: Ken &amp; Joshua </a:t>
            </a:r>
          </a:p>
        </p:txBody>
      </p:sp>
    </p:spTree>
    <p:extLst>
      <p:ext uri="{BB962C8B-B14F-4D97-AF65-F5344CB8AC3E}">
        <p14:creationId xmlns:p14="http://schemas.microsoft.com/office/powerpoint/2010/main" val="3114406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Toronto CRIME ANALYSIS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714936-F642-40D2-6F62-023E9DF062AB}"/>
              </a:ext>
            </a:extLst>
          </p:cNvPr>
          <p:cNvSpPr txBox="1"/>
          <p:nvPr/>
        </p:nvSpPr>
        <p:spPr>
          <a:xfrm>
            <a:off x="1218164" y="3963228"/>
            <a:ext cx="11170762" cy="2185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Analyzing the crime data from the Toronto Police Service.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Includes most of the information like type of crime, location, report time and other relevant details.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We took the latitudes and longitude of each neighborhood in order to mark symbol on the map.</a:t>
            </a:r>
          </a:p>
          <a:p>
            <a:endParaRPr lang="en-CA" b="1" dirty="0"/>
          </a:p>
          <a:p>
            <a:pPr marL="0" indent="0">
              <a:buFontTx/>
              <a:buNone/>
            </a:pPr>
            <a:endParaRPr lang="en-C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F604794-B69B-EE1F-23BC-15B1641F97C3}"/>
              </a:ext>
            </a:extLst>
          </p:cNvPr>
          <p:cNvSpPr txBox="1">
            <a:spLocks/>
          </p:cNvSpPr>
          <p:nvPr/>
        </p:nvSpPr>
        <p:spPr>
          <a:xfrm>
            <a:off x="0" y="167915"/>
            <a:ext cx="12192000" cy="750751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4">
                <a:satMod val="175000"/>
                <a:alpha val="40000"/>
              </a:schemeClr>
            </a:glow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 cap="all" spc="4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</a:rPr>
              <a:t>Summary</a:t>
            </a:r>
          </a:p>
        </p:txBody>
      </p:sp>
      <p:pic>
        <p:nvPicPr>
          <p:cNvPr id="1026" name="Picture 2" descr="How to Write an Executive Summary for an Essay">
            <a:extLst>
              <a:ext uri="{FF2B5EF4-FFF2-40B4-BE49-F238E27FC236}">
                <a16:creationId xmlns:a16="http://schemas.microsoft.com/office/drawing/2014/main" id="{1CEE1544-58D5-4614-9B9C-A6E8963E6B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9615" y="1009531"/>
            <a:ext cx="4572000" cy="2562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1EEFEB7-8196-638C-9DBD-2151FBB133A3}"/>
              </a:ext>
            </a:extLst>
          </p:cNvPr>
          <p:cNvSpPr/>
          <p:nvPr/>
        </p:nvSpPr>
        <p:spPr>
          <a:xfrm>
            <a:off x="1310326" y="1677971"/>
            <a:ext cx="678730" cy="6504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09D8DC7-B257-2AED-47A1-D9DD5D74EA01}"/>
              </a:ext>
            </a:extLst>
          </p:cNvPr>
          <p:cNvSpPr/>
          <p:nvPr/>
        </p:nvSpPr>
        <p:spPr>
          <a:xfrm>
            <a:off x="1650552" y="2865101"/>
            <a:ext cx="678730" cy="6504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8">
            <a:extLst>
              <a:ext uri="{FF2B5EF4-FFF2-40B4-BE49-F238E27FC236}">
                <a16:creationId xmlns:a16="http://schemas.microsoft.com/office/drawing/2014/main" id="{7E8039C1-CF19-6751-ADB6-06F5E514A87C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D8DA9DAA-006C-4F4B-980E-E3DF019B24E2}" type="slidenum">
              <a:rPr lang="en-US" smtClean="0">
                <a:solidFill>
                  <a:schemeClr val="accent2"/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6420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B3A451A-CB0C-CF8A-8701-A92A727A6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10544"/>
            <a:ext cx="9277019" cy="981514"/>
          </a:xfrm>
        </p:spPr>
        <p:txBody>
          <a:bodyPr>
            <a:normAutofit/>
          </a:bodyPr>
          <a:lstStyle/>
          <a:p>
            <a:r>
              <a:rPr lang="en-CA" sz="4000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PICTURE WE STARTED 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EE696D-7274-291A-2894-F466781BC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491701" y="2066926"/>
            <a:ext cx="2788920" cy="365125"/>
          </a:xfrm>
        </p:spPr>
        <p:txBody>
          <a:bodyPr/>
          <a:lstStyle/>
          <a:p>
            <a:r>
              <a:rPr lang="en-US" dirty="0"/>
              <a:t>TORONTO CRIME ANALYSIS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D57311-B69E-8158-6395-343B13862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2" name="AutoShape 2">
            <a:extLst>
              <a:ext uri="{FF2B5EF4-FFF2-40B4-BE49-F238E27FC236}">
                <a16:creationId xmlns:a16="http://schemas.microsoft.com/office/drawing/2014/main" id="{1C1A1D76-24D1-07EA-C747-6F201D01A07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957050" y="209708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3ADC7955-EC33-D349-C4AB-6454C8E7AE0C}"/>
              </a:ext>
            </a:extLst>
          </p:cNvPr>
          <p:cNvSpPr/>
          <p:nvPr/>
        </p:nvSpPr>
        <p:spPr>
          <a:xfrm>
            <a:off x="5943600" y="855028"/>
            <a:ext cx="365126" cy="628715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D3E0331-7BA5-A03C-9268-C7E23D883C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643" y="1639018"/>
            <a:ext cx="9460714" cy="4282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6061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81" name="Straight Connector 3080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83" name="Rectangle 3082">
            <a:extLst>
              <a:ext uri="{FF2B5EF4-FFF2-40B4-BE49-F238E27FC236}">
                <a16:creationId xmlns:a16="http://schemas.microsoft.com/office/drawing/2014/main" id="{CE3C5560-7A9C-489F-9148-18C5E1D0F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9364" y="2073070"/>
            <a:ext cx="5309140" cy="10096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400" b="1" i="0" kern="1200" cap="all" baseline="0" dirty="0"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3085" name="!!plus graphic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236" y="1606411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87" name="!!dot graphic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014" y="183570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89" name="!!circle graphic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3696" y="2060130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358306" y="2005281"/>
            <a:ext cx="334608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1" i="0" kern="1200" cap="all" spc="100" baseline="0" dirty="0">
                <a:latin typeface="+mn-lt"/>
                <a:ea typeface="+mn-ea"/>
                <a:cs typeface="+mn-cs"/>
              </a:rPr>
              <a:t>Toronto CRIME ANALYSIS</a:t>
            </a:r>
          </a:p>
        </p:txBody>
      </p:sp>
      <p:cxnSp>
        <p:nvCxnSpPr>
          <p:cNvPr id="3091" name="!!Straight Connector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505200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93" name="Graphic 309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10836425" y="5436655"/>
            <a:ext cx="151536" cy="151536"/>
          </a:xfrm>
          <a:prstGeom prst="rect">
            <a:avLst/>
          </a:prstGeom>
        </p:spPr>
      </p:pic>
      <p:pic>
        <p:nvPicPr>
          <p:cNvPr id="3095" name="Graphic 3094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11245175" y="5896734"/>
            <a:ext cx="108625" cy="108625"/>
          </a:xfrm>
          <a:prstGeom prst="rect">
            <a:avLst/>
          </a:prstGeom>
        </p:spPr>
      </p:pic>
      <p:pic>
        <p:nvPicPr>
          <p:cNvPr id="3097" name="Graphic 3096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H="1">
            <a:off x="10554288" y="6038004"/>
            <a:ext cx="95759" cy="95759"/>
          </a:xfrm>
          <a:prstGeom prst="rect">
            <a:avLst/>
          </a:prstGeom>
        </p:spPr>
      </p:pic>
      <p:pic>
        <p:nvPicPr>
          <p:cNvPr id="3076" name="Picture 4" descr="Dublin Skyline - Canvas Print &amp; Canvas Art - Photowall">
            <a:extLst>
              <a:ext uri="{FF2B5EF4-FFF2-40B4-BE49-F238E27FC236}">
                <a16:creationId xmlns:a16="http://schemas.microsoft.com/office/drawing/2014/main" id="{9D5FC469-BF26-8B5B-638A-3BC12F3E13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90" r="21555"/>
          <a:stretch/>
        </p:blipFill>
        <p:spPr bwMode="auto">
          <a:xfrm>
            <a:off x="6740358" y="1606411"/>
            <a:ext cx="5451642" cy="5251590"/>
          </a:xfrm>
          <a:custGeom>
            <a:avLst/>
            <a:gdLst/>
            <a:ahLst/>
            <a:cxnLst/>
            <a:rect l="l" t="t" r="r" b="b"/>
            <a:pathLst>
              <a:path w="5923214" h="5705857">
                <a:moveTo>
                  <a:pt x="3612238" y="0"/>
                </a:moveTo>
                <a:cubicBezTo>
                  <a:pt x="4485043" y="0"/>
                  <a:pt x="5285549" y="309553"/>
                  <a:pt x="5909957" y="824860"/>
                </a:cubicBezTo>
                <a:lnTo>
                  <a:pt x="5923214" y="836909"/>
                </a:lnTo>
                <a:lnTo>
                  <a:pt x="5923214" y="5705857"/>
                </a:lnTo>
                <a:lnTo>
                  <a:pt x="672237" y="5705857"/>
                </a:lnTo>
                <a:lnTo>
                  <a:pt x="616914" y="5631875"/>
                </a:lnTo>
                <a:cubicBezTo>
                  <a:pt x="227427" y="5055358"/>
                  <a:pt x="0" y="4360357"/>
                  <a:pt x="0" y="3612238"/>
                </a:cubicBezTo>
                <a:cubicBezTo>
                  <a:pt x="0" y="1617255"/>
                  <a:pt x="1617255" y="0"/>
                  <a:pt x="361223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01" y="1147666"/>
            <a:ext cx="6190488" cy="852018"/>
          </a:xfrm>
        </p:spPr>
        <p:txBody>
          <a:bodyPr>
            <a:normAutofit/>
          </a:bodyPr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</a:rPr>
              <a:t>Project 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901" y="2309326"/>
            <a:ext cx="6190488" cy="3401008"/>
          </a:xfrm>
        </p:spPr>
        <p:txBody>
          <a:bodyPr>
            <a:normAutofit fontScale="92500" lnSpcReduction="20000"/>
          </a:bodyPr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This project examines different categories for crime data for each </a:t>
            </a: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of the 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neighborhoods in Toronto, which all data was </a:t>
            </a:r>
            <a:r>
              <a:rPr lang="en-US" dirty="0">
                <a:solidFill>
                  <a:srgbClr val="1F2328"/>
                </a:solidFill>
                <a:latin typeface="-apple-system"/>
              </a:rPr>
              <a:t>retrieved from the Toronto Police Service Public Safety Data Portal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The goal of our project is to help the population visualize crime trends in their neighborhood. 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Our dashboard displays interactive charts that show how a particular type of crime occurrence has changed over a range of years, the distribution of crimes in a given neighborhood, and how that neighborhood ranks among all neighborhoods based on the chosen crime.</a:t>
            </a:r>
          </a:p>
          <a:p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Toronto CRIME ANALYSIS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Police Badge Outline - Cliparts.co">
            <a:hlinkClick r:id="rId2"/>
            <a:extLst>
              <a:ext uri="{FF2B5EF4-FFF2-40B4-BE49-F238E27FC236}">
                <a16:creationId xmlns:a16="http://schemas.microsoft.com/office/drawing/2014/main" id="{9A007E34-B657-F1A6-9BEA-8F5B65D37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1813" y="1646330"/>
            <a:ext cx="3349689" cy="381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77303" y="1909864"/>
            <a:ext cx="2846248" cy="365125"/>
          </a:xfrm>
        </p:spPr>
        <p:txBody>
          <a:bodyPr/>
          <a:lstStyle/>
          <a:p>
            <a:r>
              <a:rPr lang="en-US" dirty="0"/>
              <a:t>Toronto CRIME ANALYSIS</a:t>
            </a:r>
          </a:p>
        </p:txBody>
      </p:sp>
      <p:sp>
        <p:nvSpPr>
          <p:cNvPr id="7" name="Slide Number Placeholder 10">
            <a:extLst>
              <a:ext uri="{FF2B5EF4-FFF2-40B4-BE49-F238E27FC236}">
                <a16:creationId xmlns:a16="http://schemas.microsoft.com/office/drawing/2014/main" id="{BAEB115E-DEE5-5B51-AC6F-FDFCD97A9407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8DA9DAA-006C-4F4B-980E-E3DF019B24E2}" type="slidenum">
              <a:rPr lang="en-US" smtClean="0"/>
              <a:pPr/>
              <a:t>3</a:t>
            </a:fld>
            <a:endParaRPr lang="en-US" dirty="0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8324958-A13C-CECC-AEEC-AF980CF7A29A}"/>
              </a:ext>
            </a:extLst>
          </p:cNvPr>
          <p:cNvSpPr/>
          <p:nvPr/>
        </p:nvSpPr>
        <p:spPr>
          <a:xfrm>
            <a:off x="1413063" y="1816631"/>
            <a:ext cx="275903" cy="2276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6ACE8AE-961F-605D-3996-1CBEC2A2BDCB}"/>
              </a:ext>
            </a:extLst>
          </p:cNvPr>
          <p:cNvSpPr/>
          <p:nvPr/>
        </p:nvSpPr>
        <p:spPr>
          <a:xfrm>
            <a:off x="1995965" y="3134232"/>
            <a:ext cx="258768" cy="1899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8FDC620-F02C-20EE-552F-FC654FF65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22ED779-5F50-56F8-7E0F-789CFD3C2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04A90B7-33F4-DD91-5849-9BFC10E1D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!!plus graphic">
            <a:extLst>
              <a:ext uri="{FF2B5EF4-FFF2-40B4-BE49-F238E27FC236}">
                <a16:creationId xmlns:a16="http://schemas.microsoft.com/office/drawing/2014/main" id="{2531DB43-5BAD-36D3-2C09-79BA492BD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956" y="703679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!!circle graphic">
            <a:extLst>
              <a:ext uri="{FF2B5EF4-FFF2-40B4-BE49-F238E27FC236}">
                <a16:creationId xmlns:a16="http://schemas.microsoft.com/office/drawing/2014/main" id="{F565BBFD-8F60-07FA-FBA4-DDEFA4FA3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753" y="1562696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39FC6B64-8847-6908-210F-0DC749DABD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84215" y="2285848"/>
            <a:ext cx="5176786" cy="3161490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What types of crime are most prevalent in each neighborhood?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Which neighborhoods would be considered the safest based on certain types of crime?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How has the occurrence of crime changed in each neighborhood?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Are there crime hotspots or is crime evenly distributed?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id="{C24E8FE4-FCC1-02E5-2E6D-A1E03C12A40A}"/>
              </a:ext>
            </a:extLst>
          </p:cNvPr>
          <p:cNvSpPr txBox="1">
            <a:spLocks/>
          </p:cNvSpPr>
          <p:nvPr/>
        </p:nvSpPr>
        <p:spPr>
          <a:xfrm rot="16200000">
            <a:off x="9812638" y="2145636"/>
            <a:ext cx="354809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2"/>
                </a:solidFill>
              </a:rPr>
              <a:t>TORONTO CRIME ANALYSIS</a:t>
            </a:r>
          </a:p>
        </p:txBody>
      </p:sp>
      <p:sp>
        <p:nvSpPr>
          <p:cNvPr id="25" name="!!dot graphic">
            <a:extLst>
              <a:ext uri="{FF2B5EF4-FFF2-40B4-BE49-F238E27FC236}">
                <a16:creationId xmlns:a16="http://schemas.microsoft.com/office/drawing/2014/main" id="{34784B96-0B59-1C83-F1CD-BDD69B7FD7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Slide Number Placeholder 8">
            <a:extLst>
              <a:ext uri="{FF2B5EF4-FFF2-40B4-BE49-F238E27FC236}">
                <a16:creationId xmlns:a16="http://schemas.microsoft.com/office/drawing/2014/main" id="{F823C36F-9999-3445-A19F-331E38BD47BE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D8DA9DAA-006C-4F4B-980E-E3DF019B24E2}" type="slidenum">
              <a:rPr lang="en-US" smtClean="0">
                <a:solidFill>
                  <a:schemeClr val="accent2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27" name="!!Straight Connector">
            <a:extLst>
              <a:ext uri="{FF2B5EF4-FFF2-40B4-BE49-F238E27FC236}">
                <a16:creationId xmlns:a16="http://schemas.microsoft.com/office/drawing/2014/main" id="{EF8536B9-E1DB-930C-3658-422DC9079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Placeholder 30" descr="Logo, company name&#10;&#10;Description automatically generated">
            <a:extLst>
              <a:ext uri="{FF2B5EF4-FFF2-40B4-BE49-F238E27FC236}">
                <a16:creationId xmlns:a16="http://schemas.microsoft.com/office/drawing/2014/main" id="{D26B1309-EF8D-7F31-32A4-488E4DFB13A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>
            <a:fillRect/>
          </a:stretch>
        </p:blipFill>
        <p:spPr>
          <a:xfrm>
            <a:off x="313577" y="517742"/>
            <a:ext cx="5821693" cy="586847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60000" sy="60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 useBgFill="1">
        <p:nvSpPr>
          <p:cNvPr id="29" name="Oval 28">
            <a:extLst>
              <a:ext uri="{FF2B5EF4-FFF2-40B4-BE49-F238E27FC236}">
                <a16:creationId xmlns:a16="http://schemas.microsoft.com/office/drawing/2014/main" id="{F09E8EC2-D9DE-AC01-3060-7D606EEC1BFC}"/>
              </a:ext>
            </a:extLst>
          </p:cNvPr>
          <p:cNvSpPr/>
          <p:nvPr/>
        </p:nvSpPr>
        <p:spPr>
          <a:xfrm>
            <a:off x="698335" y="639653"/>
            <a:ext cx="956271" cy="2995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 useBgFill="1">
        <p:nvSpPr>
          <p:cNvPr id="30" name="Oval 29">
            <a:extLst>
              <a:ext uri="{FF2B5EF4-FFF2-40B4-BE49-F238E27FC236}">
                <a16:creationId xmlns:a16="http://schemas.microsoft.com/office/drawing/2014/main" id="{E5D38CB7-D36C-C67D-0B19-C1A01BE2370C}"/>
              </a:ext>
            </a:extLst>
          </p:cNvPr>
          <p:cNvSpPr/>
          <p:nvPr/>
        </p:nvSpPr>
        <p:spPr>
          <a:xfrm>
            <a:off x="116444" y="1454807"/>
            <a:ext cx="599446" cy="2995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 useBgFill="1">
        <p:nvSpPr>
          <p:cNvPr id="31" name="Oval 30">
            <a:extLst>
              <a:ext uri="{FF2B5EF4-FFF2-40B4-BE49-F238E27FC236}">
                <a16:creationId xmlns:a16="http://schemas.microsoft.com/office/drawing/2014/main" id="{702A81AF-682F-764E-1F1A-88BE35A970A8}"/>
              </a:ext>
            </a:extLst>
          </p:cNvPr>
          <p:cNvSpPr/>
          <p:nvPr/>
        </p:nvSpPr>
        <p:spPr>
          <a:xfrm>
            <a:off x="5076387" y="5681512"/>
            <a:ext cx="956271" cy="2995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A44E7BB-03DE-CE20-1BBA-ACD15CD2A140}"/>
              </a:ext>
            </a:extLst>
          </p:cNvPr>
          <p:cNvSpPr/>
          <p:nvPr/>
        </p:nvSpPr>
        <p:spPr>
          <a:xfrm>
            <a:off x="6993573" y="681259"/>
            <a:ext cx="3859815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+mj-lt"/>
                <a:ea typeface="+mj-ea"/>
                <a:cs typeface="+mj-cs"/>
              </a:rPr>
              <a:t>Agenda</a:t>
            </a:r>
            <a:endParaRPr lang="en-US" sz="54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4">
                    <a:lumMod val="75000"/>
                  </a:schemeClr>
                </a:outerShdw>
              </a:effectLst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405865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TextBox 6">
            <a:extLst>
              <a:ext uri="{FF2B5EF4-FFF2-40B4-BE49-F238E27FC236}">
                <a16:creationId xmlns:a16="http://schemas.microsoft.com/office/drawing/2014/main" id="{E9AD51CC-2C8B-F473-D61A-72BEF137870B}"/>
              </a:ext>
            </a:extLst>
          </p:cNvPr>
          <p:cNvSpPr txBox="1"/>
          <p:nvPr/>
        </p:nvSpPr>
        <p:spPr>
          <a:xfrm>
            <a:off x="0" y="249570"/>
            <a:ext cx="12192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+mj-lt"/>
                <a:ea typeface="+mj-ea"/>
                <a:cs typeface="+mj-cs"/>
              </a:rPr>
              <a:t>Process and Decision Making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F464E22B-85FC-4645-8FCF-4E0D881C06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03072421"/>
              </p:ext>
            </p:extLst>
          </p:nvPr>
        </p:nvGraphicFramePr>
        <p:xfrm>
          <a:off x="1091825" y="1595533"/>
          <a:ext cx="9903643" cy="44146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161BD1A-E3C9-3005-DF7A-4C9896A6CF4C}"/>
              </a:ext>
            </a:extLst>
          </p:cNvPr>
          <p:cNvSpPr/>
          <p:nvPr/>
        </p:nvSpPr>
        <p:spPr>
          <a:xfrm>
            <a:off x="804308" y="2758126"/>
            <a:ext cx="575035" cy="8012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3EF3F-9C98-D0BA-A836-770597E55E21}"/>
              </a:ext>
            </a:extLst>
          </p:cNvPr>
          <p:cNvSpPr/>
          <p:nvPr/>
        </p:nvSpPr>
        <p:spPr>
          <a:xfrm>
            <a:off x="10544666" y="2235724"/>
            <a:ext cx="786352" cy="10448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B50169F-3851-2C7A-5E02-5A0F0B51F9F2}"/>
              </a:ext>
            </a:extLst>
          </p:cNvPr>
          <p:cNvSpPr/>
          <p:nvPr/>
        </p:nvSpPr>
        <p:spPr>
          <a:xfrm>
            <a:off x="1140642" y="2616724"/>
            <a:ext cx="311085" cy="2828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" name="Rectangle 1">
            <a:extLst>
              <a:ext uri="{FF2B5EF4-FFF2-40B4-BE49-F238E27FC236}">
                <a16:creationId xmlns:a16="http://schemas.microsoft.com/office/drawing/2014/main" id="{852C6865-C97C-26D0-6E78-48EA3AA7B6DE}"/>
              </a:ext>
            </a:extLst>
          </p:cNvPr>
          <p:cNvSpPr/>
          <p:nvPr/>
        </p:nvSpPr>
        <p:spPr>
          <a:xfrm>
            <a:off x="1234574" y="3187605"/>
            <a:ext cx="575035" cy="8012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8">
            <a:extLst>
              <a:ext uri="{FF2B5EF4-FFF2-40B4-BE49-F238E27FC236}">
                <a16:creationId xmlns:a16="http://schemas.microsoft.com/office/drawing/2014/main" id="{7259733B-DB0C-E2D1-14CC-AFD8F0173C87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D8DA9DAA-006C-4F4B-980E-E3DF019B24E2}" type="slidenum">
              <a:rPr lang="en-US" smtClean="0">
                <a:solidFill>
                  <a:schemeClr val="accent2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7882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Graphic spid="8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4">
                <a:lumMod val="99000"/>
              </a:schemeClr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5">
            <a:extLst>
              <a:ext uri="{FF2B5EF4-FFF2-40B4-BE49-F238E27FC236}">
                <a16:creationId xmlns:a16="http://schemas.microsoft.com/office/drawing/2014/main" id="{7E651029-BF9B-7E3C-E91C-BDD2B68048FF}"/>
              </a:ext>
            </a:extLst>
          </p:cNvPr>
          <p:cNvSpPr txBox="1">
            <a:spLocks/>
          </p:cNvSpPr>
          <p:nvPr/>
        </p:nvSpPr>
        <p:spPr>
          <a:xfrm>
            <a:off x="99405" y="149477"/>
            <a:ext cx="9382933" cy="1027474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cap="none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Data Cleaning and Limitations: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2A6E0C-2F2A-5362-4D53-830D3564EA27}"/>
              </a:ext>
            </a:extLst>
          </p:cNvPr>
          <p:cNvSpPr txBox="1"/>
          <p:nvPr/>
        </p:nvSpPr>
        <p:spPr>
          <a:xfrm>
            <a:off x="1734251" y="1602439"/>
            <a:ext cx="6113239" cy="1409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2400" b="1" dirty="0"/>
              <a:t>Data Collection &amp; Cleaning: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Data resource - Toronto Police Service Data Portal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Merged and reorganized</a:t>
            </a: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6B16AC42-18B5-2914-0EDB-4BCF904EEF84}"/>
              </a:ext>
            </a:extLst>
          </p:cNvPr>
          <p:cNvSpPr txBox="1"/>
          <p:nvPr/>
        </p:nvSpPr>
        <p:spPr>
          <a:xfrm>
            <a:off x="6101080" y="4153347"/>
            <a:ext cx="501904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2400" b="1" dirty="0"/>
              <a:t>Limitations: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US" sz="2000" dirty="0"/>
              <a:t>Unavailable dataset and missing information in the raw dataset 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CA" dirty="0"/>
              <a:t>Different Column Names &amp; Date Format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DD3D39-DF02-3F68-5666-E86E24045487}"/>
              </a:ext>
            </a:extLst>
          </p:cNvPr>
          <p:cNvSpPr/>
          <p:nvPr/>
        </p:nvSpPr>
        <p:spPr>
          <a:xfrm>
            <a:off x="6003634" y="2967335"/>
            <a:ext cx="18473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sz="5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9E2A9CB-DD65-EFA4-8559-B7C42B49BC40}"/>
              </a:ext>
            </a:extLst>
          </p:cNvPr>
          <p:cNvSpPr/>
          <p:nvPr/>
        </p:nvSpPr>
        <p:spPr>
          <a:xfrm>
            <a:off x="4734553" y="3725660"/>
            <a:ext cx="1789528" cy="240065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5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  <a:latin typeface="+mj-lt"/>
                <a:ea typeface="+mj-ea"/>
                <a:cs typeface="+mj-cs"/>
              </a:rPr>
              <a:t>!</a:t>
            </a:r>
          </a:p>
        </p:txBody>
      </p:sp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C6662063-45AD-6179-ECFB-B97BCD3C1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8156" y="1384165"/>
            <a:ext cx="3146156" cy="1976033"/>
          </a:xfrm>
          <a:prstGeom prst="rect">
            <a:avLst/>
          </a:prstGeom>
        </p:spPr>
      </p:pic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B68D4206-CB3E-E956-C9E3-AE7AF66613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84332708"/>
              </p:ext>
            </p:extLst>
          </p:nvPr>
        </p:nvGraphicFramePr>
        <p:xfrm>
          <a:off x="158834" y="1104609"/>
          <a:ext cx="4632037" cy="2504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Slide Number Placeholder 8">
            <a:extLst>
              <a:ext uri="{FF2B5EF4-FFF2-40B4-BE49-F238E27FC236}">
                <a16:creationId xmlns:a16="http://schemas.microsoft.com/office/drawing/2014/main" id="{2EA30DA9-20D9-C5E4-25D6-5189974A7B2B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D8DA9DAA-006C-4F4B-980E-E3DF019B24E2}" type="slidenum">
              <a:rPr lang="en-US" smtClean="0">
                <a:solidFill>
                  <a:schemeClr val="accent2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031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F2BFE-CBFF-6F0E-6460-31CC8A293B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7578" y="-363431"/>
            <a:ext cx="7940443" cy="1002907"/>
          </a:xfrm>
        </p:spPr>
        <p:txBody>
          <a:bodyPr>
            <a:normAutofit/>
          </a:bodyPr>
          <a:lstStyle/>
          <a:p>
            <a:r>
              <a:rPr lang="en-CA" sz="3600" cap="none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Database And Flask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51EBA5-F7DC-C57E-10B5-9C3BF5C10D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rot="16200000">
            <a:off x="-1150592" y="3589452"/>
            <a:ext cx="5093208" cy="399749"/>
          </a:xfrm>
        </p:spPr>
        <p:txBody>
          <a:bodyPr>
            <a:normAutofit/>
          </a:bodyPr>
          <a:lstStyle/>
          <a:p>
            <a:r>
              <a:rPr lang="en-CA" sz="1200" b="1" dirty="0"/>
              <a:t>TORONTO CRIME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64A940-68CA-B207-F90B-46446255E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845" y="666822"/>
            <a:ext cx="8476179" cy="60531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524C9C-6E83-9159-F791-FB12A39CED96}"/>
              </a:ext>
            </a:extLst>
          </p:cNvPr>
          <p:cNvSpPr txBox="1"/>
          <p:nvPr/>
        </p:nvSpPr>
        <p:spPr>
          <a:xfrm>
            <a:off x="11822502" y="6413740"/>
            <a:ext cx="763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175254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5">
            <a:extLst>
              <a:ext uri="{FF2B5EF4-FFF2-40B4-BE49-F238E27FC236}">
                <a16:creationId xmlns:a16="http://schemas.microsoft.com/office/drawing/2014/main" id="{7E651029-BF9B-7E3C-E91C-BDD2B68048FF}"/>
              </a:ext>
            </a:extLst>
          </p:cNvPr>
          <p:cNvSpPr txBox="1">
            <a:spLocks/>
          </p:cNvSpPr>
          <p:nvPr/>
        </p:nvSpPr>
        <p:spPr>
          <a:xfrm>
            <a:off x="285460" y="103049"/>
            <a:ext cx="5206942" cy="1027474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000" b="1" i="0" cap="all" baseline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cap="none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Interactive Graphs:</a:t>
            </a:r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B68D4206-CB3E-E956-C9E3-AE7AF66613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5631316"/>
              </p:ext>
            </p:extLst>
          </p:nvPr>
        </p:nvGraphicFramePr>
        <p:xfrm>
          <a:off x="158834" y="1104609"/>
          <a:ext cx="4632037" cy="2504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14B1EA6D-5D3B-6DAA-1BAE-F085D2E9C6E8}"/>
              </a:ext>
            </a:extLst>
          </p:cNvPr>
          <p:cNvSpPr txBox="1">
            <a:spLocks/>
          </p:cNvSpPr>
          <p:nvPr/>
        </p:nvSpPr>
        <p:spPr>
          <a:xfrm>
            <a:off x="1553631" y="1229816"/>
            <a:ext cx="1842442" cy="1408922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u="sng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Graphs: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Line Chart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Radial Chart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Bar Chart</a:t>
            </a:r>
          </a:p>
          <a:p>
            <a:pPr algn="l"/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3" name="Slide Number Placeholder 8">
            <a:extLst>
              <a:ext uri="{FF2B5EF4-FFF2-40B4-BE49-F238E27FC236}">
                <a16:creationId xmlns:a16="http://schemas.microsoft.com/office/drawing/2014/main" id="{AB94BEDF-C8ED-F237-E7B1-D90EB478F73D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D8DA9DAA-006C-4F4B-980E-E3DF019B24E2}" type="slidenum">
              <a:rPr lang="en-US" smtClean="0">
                <a:solidFill>
                  <a:schemeClr val="accent2"/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7" name="AutoShape 4">
            <a:extLst>
              <a:ext uri="{FF2B5EF4-FFF2-40B4-BE49-F238E27FC236}">
                <a16:creationId xmlns:a16="http://schemas.microsoft.com/office/drawing/2014/main" id="{2B16FAD7-78CB-67B9-71A4-6EB8C176BCD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10" name="Picture 9" descr="Chart, radar chart&#10;&#10;Description automatically generated">
            <a:extLst>
              <a:ext uri="{FF2B5EF4-FFF2-40B4-BE49-F238E27FC236}">
                <a16:creationId xmlns:a16="http://schemas.microsoft.com/office/drawing/2014/main" id="{12E60CCB-19F9-3FAF-F796-851AB5B7275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673"/>
          <a:stretch/>
        </p:blipFill>
        <p:spPr>
          <a:xfrm>
            <a:off x="350089" y="2707839"/>
            <a:ext cx="11353800" cy="329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418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5">
            <a:extLst>
              <a:ext uri="{FF2B5EF4-FFF2-40B4-BE49-F238E27FC236}">
                <a16:creationId xmlns:a16="http://schemas.microsoft.com/office/drawing/2014/main" id="{E35C8F7E-B219-4168-2D56-C019E774F95F}"/>
              </a:ext>
            </a:extLst>
          </p:cNvPr>
          <p:cNvSpPr txBox="1">
            <a:spLocks/>
          </p:cNvSpPr>
          <p:nvPr/>
        </p:nvSpPr>
        <p:spPr>
          <a:xfrm>
            <a:off x="440629" y="134562"/>
            <a:ext cx="5206942" cy="1027474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000" b="1" i="0" cap="all" baseline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cap="none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Interactive Map: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B42745-6C54-94B7-79D6-CBD7E457525E}"/>
              </a:ext>
            </a:extLst>
          </p:cNvPr>
          <p:cNvSpPr txBox="1"/>
          <p:nvPr/>
        </p:nvSpPr>
        <p:spPr>
          <a:xfrm>
            <a:off x="1121813" y="1395668"/>
            <a:ext cx="609755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u="sng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Map:</a:t>
            </a:r>
          </a:p>
          <a:p>
            <a:pPr algn="l"/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Markers with Crime Information</a:t>
            </a:r>
          </a:p>
        </p:txBody>
      </p:sp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CB0FF941-AF11-48F1-4B48-8FAC227BC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629" y="2652409"/>
            <a:ext cx="11310742" cy="3243566"/>
          </a:xfrm>
          <a:prstGeom prst="rect">
            <a:avLst/>
          </a:prstGeom>
        </p:spPr>
      </p:pic>
      <p:sp>
        <p:nvSpPr>
          <p:cNvPr id="2" name="Slide Number Placeholder 8">
            <a:extLst>
              <a:ext uri="{FF2B5EF4-FFF2-40B4-BE49-F238E27FC236}">
                <a16:creationId xmlns:a16="http://schemas.microsoft.com/office/drawing/2014/main" id="{C15087CB-048D-76E9-FC5B-58A8A1216975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D8DA9DAA-006C-4F4B-980E-E3DF019B24E2}" type="slidenum">
              <a:rPr lang="en-US" smtClean="0">
                <a:solidFill>
                  <a:schemeClr val="accent2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730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Toronto CRIME ANALYSIS</a:t>
            </a:r>
          </a:p>
        </p:txBody>
      </p:sp>
      <p:sp>
        <p:nvSpPr>
          <p:cNvPr id="2" name="Title 15">
            <a:extLst>
              <a:ext uri="{FF2B5EF4-FFF2-40B4-BE49-F238E27FC236}">
                <a16:creationId xmlns:a16="http://schemas.microsoft.com/office/drawing/2014/main" id="{E780B8FB-B2AA-3F6C-35DC-5FD59C0EEE04}"/>
              </a:ext>
            </a:extLst>
          </p:cNvPr>
          <p:cNvSpPr txBox="1">
            <a:spLocks/>
          </p:cNvSpPr>
          <p:nvPr/>
        </p:nvSpPr>
        <p:spPr>
          <a:xfrm>
            <a:off x="0" y="144607"/>
            <a:ext cx="12191999" cy="1027474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cap="none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New Library added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EB9CEB-6C8E-E85C-FEFF-7A3193C71C6D}"/>
              </a:ext>
            </a:extLst>
          </p:cNvPr>
          <p:cNvSpPr txBox="1"/>
          <p:nvPr/>
        </p:nvSpPr>
        <p:spPr>
          <a:xfrm>
            <a:off x="1141948" y="1932181"/>
            <a:ext cx="1002462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0" i="0" dirty="0">
                <a:effectLst/>
                <a:latin typeface="Söhne"/>
              </a:rPr>
              <a:t>Select2 is a popular JavaScript library that enhances the functionality of a standard HTML select element. It provides a user-friendly interface for selecting one or more options from a long list of items. Select2 is built on top of jQuery and is widely used in web applications to improve the user experience of dropdowns.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6A2B63-7232-587C-B7CA-988983A0CA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948" y="3364488"/>
            <a:ext cx="10251753" cy="1645276"/>
          </a:xfrm>
          <a:prstGeom prst="rect">
            <a:avLst/>
          </a:prstGeom>
        </p:spPr>
      </p:pic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7527BE1-D706-57AD-F457-A90A3ECCA60C}"/>
              </a:ext>
            </a:extLst>
          </p:cNvPr>
          <p:cNvSpPr/>
          <p:nvPr/>
        </p:nvSpPr>
        <p:spPr>
          <a:xfrm>
            <a:off x="1432874" y="1625809"/>
            <a:ext cx="258766" cy="3830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1BD20BE-CDDC-07E7-6FDB-66259CAD8E47}"/>
              </a:ext>
            </a:extLst>
          </p:cNvPr>
          <p:cNvSpPr/>
          <p:nvPr/>
        </p:nvSpPr>
        <p:spPr>
          <a:xfrm>
            <a:off x="1962346" y="3075322"/>
            <a:ext cx="258766" cy="2548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096C631-E385-E5EE-F5BF-F997854AF33C}"/>
              </a:ext>
            </a:extLst>
          </p:cNvPr>
          <p:cNvSpPr/>
          <p:nvPr/>
        </p:nvSpPr>
        <p:spPr>
          <a:xfrm>
            <a:off x="7239786" y="4037162"/>
            <a:ext cx="2158738" cy="82013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8">
            <a:extLst>
              <a:ext uri="{FF2B5EF4-FFF2-40B4-BE49-F238E27FC236}">
                <a16:creationId xmlns:a16="http://schemas.microsoft.com/office/drawing/2014/main" id="{2C2C340E-93A1-F79C-346B-B63D1677D7B8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D8DA9DAA-006C-4F4B-980E-E3DF019B24E2}" type="slidenum">
              <a:rPr lang="en-US" smtClean="0">
                <a:solidFill>
                  <a:schemeClr val="accent2"/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7331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11" grpId="0" animBg="1"/>
    </p:bldLst>
  </p:timing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Univers" id="{605F9078-86F9-4258-A3E1-F8EFF02AE8CC}" vid="{4848699B-BB01-41E3-9EC4-3D97DFE529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9919F73-B6C2-4A43-95E2-833EC48925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{EB4E1921-7817-4A1C-BD5F-F48DBBE8E92F}tf89338750_win32</Template>
  <TotalTime>452</TotalTime>
  <Words>408</Words>
  <Application>Microsoft Office PowerPoint</Application>
  <PresentationFormat>Widescreen</PresentationFormat>
  <Paragraphs>74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-apple-system</vt:lpstr>
      <vt:lpstr>Arial</vt:lpstr>
      <vt:lpstr>Calibri</vt:lpstr>
      <vt:lpstr>Söhne</vt:lpstr>
      <vt:lpstr>Univers</vt:lpstr>
      <vt:lpstr>Wingdings</vt:lpstr>
      <vt:lpstr>GradientUnivers</vt:lpstr>
      <vt:lpstr>Toronto Crime Analysis</vt:lpstr>
      <vt:lpstr>Project Overview</vt:lpstr>
      <vt:lpstr>PowerPoint Presentation</vt:lpstr>
      <vt:lpstr>PowerPoint Presentation</vt:lpstr>
      <vt:lpstr>PowerPoint Presentation</vt:lpstr>
      <vt:lpstr>Database And Flask </vt:lpstr>
      <vt:lpstr>PowerPoint Presentation</vt:lpstr>
      <vt:lpstr>PowerPoint Presentation</vt:lpstr>
      <vt:lpstr>PowerPoint Presentation</vt:lpstr>
      <vt:lpstr>PowerPoint Presentation</vt:lpstr>
      <vt:lpstr>PICTURE WE STARTED </vt:lpstr>
      <vt:lpstr>Thank you</vt:lpstr>
    </vt:vector>
  </TitlesOfParts>
  <Company>Grizli777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Toronto Crime Analysis</dc:title>
  <dc:creator>Surbhi Bhakoo</dc:creator>
  <cp:lastModifiedBy>Aditya Parmar</cp:lastModifiedBy>
  <cp:revision>18</cp:revision>
  <dcterms:created xsi:type="dcterms:W3CDTF">2023-04-23T19:22:42Z</dcterms:created>
  <dcterms:modified xsi:type="dcterms:W3CDTF">2023-04-24T21:33:05Z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